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sldIdLst>
    <p:sldId id="256" r:id="rId3"/>
    <p:sldId id="257" r:id="rId4"/>
    <p:sldId id="259" r:id="rId5"/>
    <p:sldId id="261" r:id="rId6"/>
    <p:sldId id="260" r:id="rId7"/>
    <p:sldId id="262" r:id="rId8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23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E845E4-9A76-455E-B303-CE162A785443}" type="doc">
      <dgm:prSet loTypeId="urn:microsoft.com/office/officeart/2005/8/layout/process1" loCatId="process" qsTypeId="urn:microsoft.com/office/officeart/2005/8/quickstyle/simple5" qsCatId="simple" csTypeId="urn:microsoft.com/office/officeart/2005/8/colors/accent6_2" csCatId="accent6" phldr="1"/>
      <dgm:spPr/>
    </dgm:pt>
    <dgm:pt modelId="{2325581C-702C-4888-ACA6-BEE0FFA9C7DD}">
      <dgm:prSet phldrT="[文字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現場拍攝</a:t>
          </a:r>
        </a:p>
      </dgm:t>
    </dgm:pt>
    <dgm:pt modelId="{61E90E1F-3164-4D42-99C5-AA833DDCAEBC}" type="parTrans" cxnId="{38B704C0-EA56-40C0-80CC-3F4623149A6E}">
      <dgm:prSet/>
      <dgm:spPr/>
      <dgm:t>
        <a:bodyPr/>
        <a:lstStyle/>
        <a:p>
          <a:endParaRPr lang="zh-TW" altLang="en-US" b="1"/>
        </a:p>
      </dgm:t>
    </dgm:pt>
    <dgm:pt modelId="{CFF78F92-E403-4DB9-8DBD-BB2A68C23CFA}" type="sibTrans" cxnId="{38B704C0-EA56-40C0-80CC-3F4623149A6E}">
      <dgm:prSet/>
      <dgm:spPr/>
      <dgm:t>
        <a:bodyPr/>
        <a:lstStyle/>
        <a:p>
          <a:endParaRPr lang="zh-TW" altLang="en-US" b="1"/>
        </a:p>
      </dgm:t>
    </dgm:pt>
    <dgm:pt modelId="{3E8453DB-2234-44BD-8A30-8A37982E88E1}">
      <dgm:prSet phldrT="[文字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將所有攝錄機的檔案逐一傳輸到電腦</a:t>
          </a:r>
        </a:p>
      </dgm:t>
    </dgm:pt>
    <dgm:pt modelId="{5B689171-8EA6-4943-A808-EA4AF7C3C993}" type="parTrans" cxnId="{73A7BA68-1E3F-4CBD-9D02-406BDB554A30}">
      <dgm:prSet/>
      <dgm:spPr/>
      <dgm:t>
        <a:bodyPr/>
        <a:lstStyle/>
        <a:p>
          <a:endParaRPr lang="zh-TW" altLang="en-US" b="1"/>
        </a:p>
      </dgm:t>
    </dgm:pt>
    <dgm:pt modelId="{D1B7F5D3-847F-4029-9477-5F05217A84D9}" type="sibTrans" cxnId="{73A7BA68-1E3F-4CBD-9D02-406BDB554A30}">
      <dgm:prSet/>
      <dgm:spPr/>
      <dgm:t>
        <a:bodyPr/>
        <a:lstStyle/>
        <a:p>
          <a:endParaRPr lang="zh-TW" altLang="en-US" b="1"/>
        </a:p>
      </dgm:t>
    </dgm:pt>
    <dgm:pt modelId="{4648F7F3-15BE-4BDE-AA68-9476064D1FE0}">
      <dgm:prSet phldrT="[文字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後期製作</a:t>
          </a:r>
        </a:p>
      </dgm:t>
    </dgm:pt>
    <dgm:pt modelId="{9DC34DD1-6015-4A03-A23A-7D4DA83AFBEA}" type="parTrans" cxnId="{8BCA0CB9-7C47-41E1-8987-1A6B2B959693}">
      <dgm:prSet/>
      <dgm:spPr/>
      <dgm:t>
        <a:bodyPr/>
        <a:lstStyle/>
        <a:p>
          <a:endParaRPr lang="zh-TW" altLang="en-US" b="1"/>
        </a:p>
      </dgm:t>
    </dgm:pt>
    <dgm:pt modelId="{1341BA33-1DDE-46E2-8A3C-D1C8AEB93E73}" type="sibTrans" cxnId="{8BCA0CB9-7C47-41E1-8987-1A6B2B959693}">
      <dgm:prSet/>
      <dgm:spPr/>
      <dgm:t>
        <a:bodyPr/>
        <a:lstStyle/>
        <a:p>
          <a:endParaRPr lang="zh-TW" altLang="en-US" b="1"/>
        </a:p>
      </dgm:t>
    </dgm:pt>
    <dgm:pt modelId="{FA699218-354D-4FA4-B694-D57E3DEBF4EA}">
      <dgm:prSet phldrT="[文字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製作完成並上存到視頻平台</a:t>
          </a:r>
        </a:p>
      </dgm:t>
    </dgm:pt>
    <dgm:pt modelId="{14FC207A-5911-449B-A9D2-FDB18D10BA7C}" type="parTrans" cxnId="{2157FE2F-A97A-4705-A20B-E111B4EE0D8F}">
      <dgm:prSet/>
      <dgm:spPr/>
      <dgm:t>
        <a:bodyPr/>
        <a:lstStyle/>
        <a:p>
          <a:endParaRPr lang="zh-TW" altLang="en-US" b="1"/>
        </a:p>
      </dgm:t>
    </dgm:pt>
    <dgm:pt modelId="{E2CBD95C-370D-4788-A040-12B5AF0B5664}" type="sibTrans" cxnId="{2157FE2F-A97A-4705-A20B-E111B4EE0D8F}">
      <dgm:prSet/>
      <dgm:spPr/>
      <dgm:t>
        <a:bodyPr/>
        <a:lstStyle/>
        <a:p>
          <a:endParaRPr lang="zh-TW" altLang="en-US" b="1"/>
        </a:p>
      </dgm:t>
    </dgm:pt>
    <dgm:pt modelId="{DBAC3095-21CA-4DF8-97C2-E0EB21532789}" type="pres">
      <dgm:prSet presAssocID="{D7E845E4-9A76-455E-B303-CE162A785443}" presName="Name0" presStyleCnt="0">
        <dgm:presLayoutVars>
          <dgm:dir/>
          <dgm:resizeHandles val="exact"/>
        </dgm:presLayoutVars>
      </dgm:prSet>
      <dgm:spPr/>
    </dgm:pt>
    <dgm:pt modelId="{3040282A-4C24-4744-9E7B-942D9E0602C5}" type="pres">
      <dgm:prSet presAssocID="{2325581C-702C-4888-ACA6-BEE0FFA9C7DD}" presName="node" presStyleLbl="node1" presStyleIdx="0" presStyleCnt="4">
        <dgm:presLayoutVars>
          <dgm:bulletEnabled val="1"/>
        </dgm:presLayoutVars>
      </dgm:prSet>
      <dgm:spPr/>
    </dgm:pt>
    <dgm:pt modelId="{D441CEB3-370E-48C6-BB08-0B8E4D51E500}" type="pres">
      <dgm:prSet presAssocID="{CFF78F92-E403-4DB9-8DBD-BB2A68C23CFA}" presName="sibTrans" presStyleLbl="sibTrans2D1" presStyleIdx="0" presStyleCnt="3"/>
      <dgm:spPr/>
    </dgm:pt>
    <dgm:pt modelId="{1C197822-2A03-4E90-A818-BC80D0150E54}" type="pres">
      <dgm:prSet presAssocID="{CFF78F92-E403-4DB9-8DBD-BB2A68C23CFA}" presName="connectorText" presStyleLbl="sibTrans2D1" presStyleIdx="0" presStyleCnt="3"/>
      <dgm:spPr/>
    </dgm:pt>
    <dgm:pt modelId="{F1A641A9-0BAA-411A-914E-AB48B76A676D}" type="pres">
      <dgm:prSet presAssocID="{3E8453DB-2234-44BD-8A30-8A37982E88E1}" presName="node" presStyleLbl="node1" presStyleIdx="1" presStyleCnt="4">
        <dgm:presLayoutVars>
          <dgm:bulletEnabled val="1"/>
        </dgm:presLayoutVars>
      </dgm:prSet>
      <dgm:spPr/>
    </dgm:pt>
    <dgm:pt modelId="{4FA131C1-04B6-4339-A064-49B88740A114}" type="pres">
      <dgm:prSet presAssocID="{D1B7F5D3-847F-4029-9477-5F05217A84D9}" presName="sibTrans" presStyleLbl="sibTrans2D1" presStyleIdx="1" presStyleCnt="3"/>
      <dgm:spPr/>
    </dgm:pt>
    <dgm:pt modelId="{03E090AE-00B8-41BA-9209-9EA6A380A38B}" type="pres">
      <dgm:prSet presAssocID="{D1B7F5D3-847F-4029-9477-5F05217A84D9}" presName="connectorText" presStyleLbl="sibTrans2D1" presStyleIdx="1" presStyleCnt="3"/>
      <dgm:spPr/>
    </dgm:pt>
    <dgm:pt modelId="{90A04E8B-EAC5-4DF8-BC5C-1D041CF97198}" type="pres">
      <dgm:prSet presAssocID="{4648F7F3-15BE-4BDE-AA68-9476064D1FE0}" presName="node" presStyleLbl="node1" presStyleIdx="2" presStyleCnt="4">
        <dgm:presLayoutVars>
          <dgm:bulletEnabled val="1"/>
        </dgm:presLayoutVars>
      </dgm:prSet>
      <dgm:spPr/>
    </dgm:pt>
    <dgm:pt modelId="{84855969-771E-4B57-87DC-32A7C83DDA40}" type="pres">
      <dgm:prSet presAssocID="{1341BA33-1DDE-46E2-8A3C-D1C8AEB93E73}" presName="sibTrans" presStyleLbl="sibTrans2D1" presStyleIdx="2" presStyleCnt="3"/>
      <dgm:spPr/>
    </dgm:pt>
    <dgm:pt modelId="{8FC10DE1-08BF-4142-8B0B-BC8D0F7CF858}" type="pres">
      <dgm:prSet presAssocID="{1341BA33-1DDE-46E2-8A3C-D1C8AEB93E73}" presName="connectorText" presStyleLbl="sibTrans2D1" presStyleIdx="2" presStyleCnt="3"/>
      <dgm:spPr/>
    </dgm:pt>
    <dgm:pt modelId="{10B58B5D-4CA6-48D5-AE83-428250DF0697}" type="pres">
      <dgm:prSet presAssocID="{FA699218-354D-4FA4-B694-D57E3DEBF4EA}" presName="node" presStyleLbl="node1" presStyleIdx="3" presStyleCnt="4">
        <dgm:presLayoutVars>
          <dgm:bulletEnabled val="1"/>
        </dgm:presLayoutVars>
      </dgm:prSet>
      <dgm:spPr/>
    </dgm:pt>
  </dgm:ptLst>
  <dgm:cxnLst>
    <dgm:cxn modelId="{E3CE9D07-6927-4438-86C2-03EA073D985A}" type="presOf" srcId="{1341BA33-1DDE-46E2-8A3C-D1C8AEB93E73}" destId="{8FC10DE1-08BF-4142-8B0B-BC8D0F7CF858}" srcOrd="1" destOrd="0" presId="urn:microsoft.com/office/officeart/2005/8/layout/process1"/>
    <dgm:cxn modelId="{CB31A621-B684-4450-9D69-F527A9887F44}" type="presOf" srcId="{D1B7F5D3-847F-4029-9477-5F05217A84D9}" destId="{03E090AE-00B8-41BA-9209-9EA6A380A38B}" srcOrd="1" destOrd="0" presId="urn:microsoft.com/office/officeart/2005/8/layout/process1"/>
    <dgm:cxn modelId="{2157FE2F-A97A-4705-A20B-E111B4EE0D8F}" srcId="{D7E845E4-9A76-455E-B303-CE162A785443}" destId="{FA699218-354D-4FA4-B694-D57E3DEBF4EA}" srcOrd="3" destOrd="0" parTransId="{14FC207A-5911-449B-A9D2-FDB18D10BA7C}" sibTransId="{E2CBD95C-370D-4788-A040-12B5AF0B5664}"/>
    <dgm:cxn modelId="{7BF2F530-BBA7-4392-90D8-EBA2A0275FE6}" type="presOf" srcId="{D1B7F5D3-847F-4029-9477-5F05217A84D9}" destId="{4FA131C1-04B6-4339-A064-49B88740A114}" srcOrd="0" destOrd="0" presId="urn:microsoft.com/office/officeart/2005/8/layout/process1"/>
    <dgm:cxn modelId="{72C9F93A-36B7-4318-9DE5-503E9B758208}" type="presOf" srcId="{CFF78F92-E403-4DB9-8DBD-BB2A68C23CFA}" destId="{1C197822-2A03-4E90-A818-BC80D0150E54}" srcOrd="1" destOrd="0" presId="urn:microsoft.com/office/officeart/2005/8/layout/process1"/>
    <dgm:cxn modelId="{C3B5875E-A16F-4DF8-BCEC-16AB63F93094}" type="presOf" srcId="{1341BA33-1DDE-46E2-8A3C-D1C8AEB93E73}" destId="{84855969-771E-4B57-87DC-32A7C83DDA40}" srcOrd="0" destOrd="0" presId="urn:microsoft.com/office/officeart/2005/8/layout/process1"/>
    <dgm:cxn modelId="{73A7BA68-1E3F-4CBD-9D02-406BDB554A30}" srcId="{D7E845E4-9A76-455E-B303-CE162A785443}" destId="{3E8453DB-2234-44BD-8A30-8A37982E88E1}" srcOrd="1" destOrd="0" parTransId="{5B689171-8EA6-4943-A808-EA4AF7C3C993}" sibTransId="{D1B7F5D3-847F-4029-9477-5F05217A84D9}"/>
    <dgm:cxn modelId="{FCB2E671-1F77-46FB-8A4C-AFC0761F7055}" type="presOf" srcId="{3E8453DB-2234-44BD-8A30-8A37982E88E1}" destId="{F1A641A9-0BAA-411A-914E-AB48B76A676D}" srcOrd="0" destOrd="0" presId="urn:microsoft.com/office/officeart/2005/8/layout/process1"/>
    <dgm:cxn modelId="{8D9C7E72-42E1-4A8F-96D3-415CF5A81D7D}" type="presOf" srcId="{2325581C-702C-4888-ACA6-BEE0FFA9C7DD}" destId="{3040282A-4C24-4744-9E7B-942D9E0602C5}" srcOrd="0" destOrd="0" presId="urn:microsoft.com/office/officeart/2005/8/layout/process1"/>
    <dgm:cxn modelId="{6E844F7C-9D03-4CB0-9A1B-C4D0E029E68C}" type="presOf" srcId="{CFF78F92-E403-4DB9-8DBD-BB2A68C23CFA}" destId="{D441CEB3-370E-48C6-BB08-0B8E4D51E500}" srcOrd="0" destOrd="0" presId="urn:microsoft.com/office/officeart/2005/8/layout/process1"/>
    <dgm:cxn modelId="{C62C3C90-7B6E-46A9-8348-FE6A6763054F}" type="presOf" srcId="{4648F7F3-15BE-4BDE-AA68-9476064D1FE0}" destId="{90A04E8B-EAC5-4DF8-BC5C-1D041CF97198}" srcOrd="0" destOrd="0" presId="urn:microsoft.com/office/officeart/2005/8/layout/process1"/>
    <dgm:cxn modelId="{8BCA0CB9-7C47-41E1-8987-1A6B2B959693}" srcId="{D7E845E4-9A76-455E-B303-CE162A785443}" destId="{4648F7F3-15BE-4BDE-AA68-9476064D1FE0}" srcOrd="2" destOrd="0" parTransId="{9DC34DD1-6015-4A03-A23A-7D4DA83AFBEA}" sibTransId="{1341BA33-1DDE-46E2-8A3C-D1C8AEB93E73}"/>
    <dgm:cxn modelId="{A5F095B9-38C6-468C-9CD2-4A1C7C4EB888}" type="presOf" srcId="{D7E845E4-9A76-455E-B303-CE162A785443}" destId="{DBAC3095-21CA-4DF8-97C2-E0EB21532789}" srcOrd="0" destOrd="0" presId="urn:microsoft.com/office/officeart/2005/8/layout/process1"/>
    <dgm:cxn modelId="{38B704C0-EA56-40C0-80CC-3F4623149A6E}" srcId="{D7E845E4-9A76-455E-B303-CE162A785443}" destId="{2325581C-702C-4888-ACA6-BEE0FFA9C7DD}" srcOrd="0" destOrd="0" parTransId="{61E90E1F-3164-4D42-99C5-AA833DDCAEBC}" sibTransId="{CFF78F92-E403-4DB9-8DBD-BB2A68C23CFA}"/>
    <dgm:cxn modelId="{3D8F34E8-BA52-4001-8456-4C88B7CA416A}" type="presOf" srcId="{FA699218-354D-4FA4-B694-D57E3DEBF4EA}" destId="{10B58B5D-4CA6-48D5-AE83-428250DF0697}" srcOrd="0" destOrd="0" presId="urn:microsoft.com/office/officeart/2005/8/layout/process1"/>
    <dgm:cxn modelId="{150148A0-E5EB-4817-AB55-EBDF73E89B60}" type="presParOf" srcId="{DBAC3095-21CA-4DF8-97C2-E0EB21532789}" destId="{3040282A-4C24-4744-9E7B-942D9E0602C5}" srcOrd="0" destOrd="0" presId="urn:microsoft.com/office/officeart/2005/8/layout/process1"/>
    <dgm:cxn modelId="{6637C560-E531-489A-B92B-5229EACE5140}" type="presParOf" srcId="{DBAC3095-21CA-4DF8-97C2-E0EB21532789}" destId="{D441CEB3-370E-48C6-BB08-0B8E4D51E500}" srcOrd="1" destOrd="0" presId="urn:microsoft.com/office/officeart/2005/8/layout/process1"/>
    <dgm:cxn modelId="{3B4B8AEB-F398-499A-90C0-2F85B17DDE86}" type="presParOf" srcId="{D441CEB3-370E-48C6-BB08-0B8E4D51E500}" destId="{1C197822-2A03-4E90-A818-BC80D0150E54}" srcOrd="0" destOrd="0" presId="urn:microsoft.com/office/officeart/2005/8/layout/process1"/>
    <dgm:cxn modelId="{00DB1F49-9214-463A-AB9B-99CD9BDC69EA}" type="presParOf" srcId="{DBAC3095-21CA-4DF8-97C2-E0EB21532789}" destId="{F1A641A9-0BAA-411A-914E-AB48B76A676D}" srcOrd="2" destOrd="0" presId="urn:microsoft.com/office/officeart/2005/8/layout/process1"/>
    <dgm:cxn modelId="{C0931F8C-666F-4CE5-B2D8-9B7CDB73BC80}" type="presParOf" srcId="{DBAC3095-21CA-4DF8-97C2-E0EB21532789}" destId="{4FA131C1-04B6-4339-A064-49B88740A114}" srcOrd="3" destOrd="0" presId="urn:microsoft.com/office/officeart/2005/8/layout/process1"/>
    <dgm:cxn modelId="{48801337-0C03-4F7A-AAB9-19F52E8EED04}" type="presParOf" srcId="{4FA131C1-04B6-4339-A064-49B88740A114}" destId="{03E090AE-00B8-41BA-9209-9EA6A380A38B}" srcOrd="0" destOrd="0" presId="urn:microsoft.com/office/officeart/2005/8/layout/process1"/>
    <dgm:cxn modelId="{DBDE2A70-C57A-4832-8D11-AA9C44F719FD}" type="presParOf" srcId="{DBAC3095-21CA-4DF8-97C2-E0EB21532789}" destId="{90A04E8B-EAC5-4DF8-BC5C-1D041CF97198}" srcOrd="4" destOrd="0" presId="urn:microsoft.com/office/officeart/2005/8/layout/process1"/>
    <dgm:cxn modelId="{2024765D-2E2A-4370-A1C8-7C13D34AD46D}" type="presParOf" srcId="{DBAC3095-21CA-4DF8-97C2-E0EB21532789}" destId="{84855969-771E-4B57-87DC-32A7C83DDA40}" srcOrd="5" destOrd="0" presId="urn:microsoft.com/office/officeart/2005/8/layout/process1"/>
    <dgm:cxn modelId="{6CE53DF7-0F86-4F2A-8A31-6DE0D760A743}" type="presParOf" srcId="{84855969-771E-4B57-87DC-32A7C83DDA40}" destId="{8FC10DE1-08BF-4142-8B0B-BC8D0F7CF858}" srcOrd="0" destOrd="0" presId="urn:microsoft.com/office/officeart/2005/8/layout/process1"/>
    <dgm:cxn modelId="{E01EB5E0-8304-4714-9719-575BC11538D8}" type="presParOf" srcId="{DBAC3095-21CA-4DF8-97C2-E0EB21532789}" destId="{10B58B5D-4CA6-48D5-AE83-428250DF0697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4102B7-9345-45D9-85CB-FD99B9526386}" type="doc">
      <dgm:prSet loTypeId="urn:microsoft.com/office/officeart/2005/8/layout/equation1" loCatId="process" qsTypeId="urn:microsoft.com/office/officeart/2005/8/quickstyle/simple5" qsCatId="simple" csTypeId="urn:microsoft.com/office/officeart/2005/8/colors/accent1_2" csCatId="accent1" phldr="1"/>
      <dgm:spPr/>
    </dgm:pt>
    <dgm:pt modelId="{21D68F9B-CA3C-4FD5-B02F-BE2D1BB6D814}">
      <dgm:prSet phldrT="[文字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時間</a:t>
          </a:r>
        </a:p>
      </dgm:t>
    </dgm:pt>
    <dgm:pt modelId="{852FE86E-93E7-42C0-AFE9-6CE75B5DF514}" type="parTrans" cxnId="{4D04870E-1A19-482D-8788-A7E7FD8AFF91}">
      <dgm:prSet/>
      <dgm:spPr/>
      <dgm:t>
        <a:bodyPr/>
        <a:lstStyle/>
        <a:p>
          <a:endParaRPr lang="zh-TW" altLang="en-US"/>
        </a:p>
      </dgm:t>
    </dgm:pt>
    <dgm:pt modelId="{7CD866E4-72FA-4B26-A0B2-2DE8E60D8521}" type="sibTrans" cxnId="{4D04870E-1A19-482D-8788-A7E7FD8AFF91}">
      <dgm:prSet/>
      <dgm:spPr/>
      <dgm:t>
        <a:bodyPr/>
        <a:lstStyle/>
        <a:p>
          <a:endParaRPr lang="zh-TW" altLang="en-US"/>
        </a:p>
      </dgm:t>
    </dgm:pt>
    <dgm:pt modelId="{0DF8BC5E-CBDA-404D-A8D5-4E8E8219A2BD}">
      <dgm:prSet phldrT="[文字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人力</a:t>
          </a:r>
        </a:p>
      </dgm:t>
    </dgm:pt>
    <dgm:pt modelId="{A93C7E79-4DB4-4FEC-BE56-2C27321CB1B1}" type="parTrans" cxnId="{693E0B35-CFBB-4E9D-81CB-4F3E70D1797B}">
      <dgm:prSet/>
      <dgm:spPr/>
      <dgm:t>
        <a:bodyPr/>
        <a:lstStyle/>
        <a:p>
          <a:endParaRPr lang="zh-TW" altLang="en-US"/>
        </a:p>
      </dgm:t>
    </dgm:pt>
    <dgm:pt modelId="{0FFE1DEB-149B-4A5C-B860-3C6542089BA1}" type="sibTrans" cxnId="{693E0B35-CFBB-4E9D-81CB-4F3E70D1797B}">
      <dgm:prSet/>
      <dgm:spPr/>
      <dgm:t>
        <a:bodyPr/>
        <a:lstStyle/>
        <a:p>
          <a:endParaRPr lang="zh-TW" altLang="en-US"/>
        </a:p>
      </dgm:t>
    </dgm:pt>
    <dgm:pt modelId="{4C743A83-B795-4283-830B-0B012806CCA8}">
      <dgm:prSet phldrT="[文字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大量     金錢</a:t>
          </a:r>
        </a:p>
      </dgm:t>
    </dgm:pt>
    <dgm:pt modelId="{5350F12E-6166-47B5-963E-5CA72BA146BA}" type="parTrans" cxnId="{234EDEFA-1326-4111-9BEE-98900C83A1CC}">
      <dgm:prSet/>
      <dgm:spPr/>
      <dgm:t>
        <a:bodyPr/>
        <a:lstStyle/>
        <a:p>
          <a:endParaRPr lang="zh-TW" altLang="en-US"/>
        </a:p>
      </dgm:t>
    </dgm:pt>
    <dgm:pt modelId="{A871F189-962C-45B4-8EF7-74BD3F708529}" type="sibTrans" cxnId="{234EDEFA-1326-4111-9BEE-98900C83A1CC}">
      <dgm:prSet/>
      <dgm:spPr/>
      <dgm:t>
        <a:bodyPr/>
        <a:lstStyle/>
        <a:p>
          <a:endParaRPr lang="zh-TW" altLang="en-US"/>
        </a:p>
      </dgm:t>
    </dgm:pt>
    <dgm:pt modelId="{DA2FD8AC-1B47-4A15-8B4B-09C66B6549F5}" type="pres">
      <dgm:prSet presAssocID="{ED4102B7-9345-45D9-85CB-FD99B9526386}" presName="linearFlow" presStyleCnt="0">
        <dgm:presLayoutVars>
          <dgm:dir/>
          <dgm:resizeHandles val="exact"/>
        </dgm:presLayoutVars>
      </dgm:prSet>
      <dgm:spPr/>
    </dgm:pt>
    <dgm:pt modelId="{F8B3B66D-28BB-4AF3-AA53-D6E82FC6B36B}" type="pres">
      <dgm:prSet presAssocID="{21D68F9B-CA3C-4FD5-B02F-BE2D1BB6D814}" presName="node" presStyleLbl="node1" presStyleIdx="0" presStyleCnt="3">
        <dgm:presLayoutVars>
          <dgm:bulletEnabled val="1"/>
        </dgm:presLayoutVars>
      </dgm:prSet>
      <dgm:spPr/>
    </dgm:pt>
    <dgm:pt modelId="{4A6C0006-2929-479F-8C12-CAD07C55110C}" type="pres">
      <dgm:prSet presAssocID="{7CD866E4-72FA-4B26-A0B2-2DE8E60D8521}" presName="spacerL" presStyleCnt="0"/>
      <dgm:spPr/>
    </dgm:pt>
    <dgm:pt modelId="{0F4D145F-E67B-431E-95BE-6205D0C5AA44}" type="pres">
      <dgm:prSet presAssocID="{7CD866E4-72FA-4B26-A0B2-2DE8E60D8521}" presName="sibTrans" presStyleLbl="sibTrans2D1" presStyleIdx="0" presStyleCnt="2"/>
      <dgm:spPr/>
    </dgm:pt>
    <dgm:pt modelId="{7A971BC4-CB30-447C-A893-A2AF48903BE6}" type="pres">
      <dgm:prSet presAssocID="{7CD866E4-72FA-4B26-A0B2-2DE8E60D8521}" presName="spacerR" presStyleCnt="0"/>
      <dgm:spPr/>
    </dgm:pt>
    <dgm:pt modelId="{4C08F1EC-C932-4D5E-8746-D822150D8F5B}" type="pres">
      <dgm:prSet presAssocID="{0DF8BC5E-CBDA-404D-A8D5-4E8E8219A2BD}" presName="node" presStyleLbl="node1" presStyleIdx="1" presStyleCnt="3">
        <dgm:presLayoutVars>
          <dgm:bulletEnabled val="1"/>
        </dgm:presLayoutVars>
      </dgm:prSet>
      <dgm:spPr/>
    </dgm:pt>
    <dgm:pt modelId="{2A598C18-ACE4-468D-BAC6-996C0FE14465}" type="pres">
      <dgm:prSet presAssocID="{0FFE1DEB-149B-4A5C-B860-3C6542089BA1}" presName="spacerL" presStyleCnt="0"/>
      <dgm:spPr/>
    </dgm:pt>
    <dgm:pt modelId="{537D82FE-7008-442A-B4F6-824FCDFAE0D0}" type="pres">
      <dgm:prSet presAssocID="{0FFE1DEB-149B-4A5C-B860-3C6542089BA1}" presName="sibTrans" presStyleLbl="sibTrans2D1" presStyleIdx="1" presStyleCnt="2"/>
      <dgm:spPr/>
    </dgm:pt>
    <dgm:pt modelId="{E63D9E67-43B5-47F1-9B43-FCF9F62FE19A}" type="pres">
      <dgm:prSet presAssocID="{0FFE1DEB-149B-4A5C-B860-3C6542089BA1}" presName="spacerR" presStyleCnt="0"/>
      <dgm:spPr/>
    </dgm:pt>
    <dgm:pt modelId="{F502094A-07A6-4023-845D-BEB04331DE75}" type="pres">
      <dgm:prSet presAssocID="{4C743A83-B795-4283-830B-0B012806CCA8}" presName="node" presStyleLbl="node1" presStyleIdx="2" presStyleCnt="3">
        <dgm:presLayoutVars>
          <dgm:bulletEnabled val="1"/>
        </dgm:presLayoutVars>
      </dgm:prSet>
      <dgm:spPr/>
    </dgm:pt>
  </dgm:ptLst>
  <dgm:cxnLst>
    <dgm:cxn modelId="{ADB1E90B-1DDA-4D2F-9151-B3F637F257BA}" type="presOf" srcId="{0DF8BC5E-CBDA-404D-A8D5-4E8E8219A2BD}" destId="{4C08F1EC-C932-4D5E-8746-D822150D8F5B}" srcOrd="0" destOrd="0" presId="urn:microsoft.com/office/officeart/2005/8/layout/equation1"/>
    <dgm:cxn modelId="{4D04870E-1A19-482D-8788-A7E7FD8AFF91}" srcId="{ED4102B7-9345-45D9-85CB-FD99B9526386}" destId="{21D68F9B-CA3C-4FD5-B02F-BE2D1BB6D814}" srcOrd="0" destOrd="0" parTransId="{852FE86E-93E7-42C0-AFE9-6CE75B5DF514}" sibTransId="{7CD866E4-72FA-4B26-A0B2-2DE8E60D8521}"/>
    <dgm:cxn modelId="{693E0B35-CFBB-4E9D-81CB-4F3E70D1797B}" srcId="{ED4102B7-9345-45D9-85CB-FD99B9526386}" destId="{0DF8BC5E-CBDA-404D-A8D5-4E8E8219A2BD}" srcOrd="1" destOrd="0" parTransId="{A93C7E79-4DB4-4FEC-BE56-2C27321CB1B1}" sibTransId="{0FFE1DEB-149B-4A5C-B860-3C6542089BA1}"/>
    <dgm:cxn modelId="{37FE9D49-44BC-4FA4-AFAD-35ABE1BADF25}" type="presOf" srcId="{7CD866E4-72FA-4B26-A0B2-2DE8E60D8521}" destId="{0F4D145F-E67B-431E-95BE-6205D0C5AA44}" srcOrd="0" destOrd="0" presId="urn:microsoft.com/office/officeart/2005/8/layout/equation1"/>
    <dgm:cxn modelId="{69284775-C029-4F62-A337-EC894BE31D04}" type="presOf" srcId="{ED4102B7-9345-45D9-85CB-FD99B9526386}" destId="{DA2FD8AC-1B47-4A15-8B4B-09C66B6549F5}" srcOrd="0" destOrd="0" presId="urn:microsoft.com/office/officeart/2005/8/layout/equation1"/>
    <dgm:cxn modelId="{17C1DEA7-C6BC-4ED4-8E10-4BC1194B01B1}" type="presOf" srcId="{21D68F9B-CA3C-4FD5-B02F-BE2D1BB6D814}" destId="{F8B3B66D-28BB-4AF3-AA53-D6E82FC6B36B}" srcOrd="0" destOrd="0" presId="urn:microsoft.com/office/officeart/2005/8/layout/equation1"/>
    <dgm:cxn modelId="{04CF62B0-3E0C-4EF4-B2B7-AFB745583FDE}" type="presOf" srcId="{4C743A83-B795-4283-830B-0B012806CCA8}" destId="{F502094A-07A6-4023-845D-BEB04331DE75}" srcOrd="0" destOrd="0" presId="urn:microsoft.com/office/officeart/2005/8/layout/equation1"/>
    <dgm:cxn modelId="{E1066EB7-9BCE-4F10-9E99-220EF5B6C0C5}" type="presOf" srcId="{0FFE1DEB-149B-4A5C-B860-3C6542089BA1}" destId="{537D82FE-7008-442A-B4F6-824FCDFAE0D0}" srcOrd="0" destOrd="0" presId="urn:microsoft.com/office/officeart/2005/8/layout/equation1"/>
    <dgm:cxn modelId="{234EDEFA-1326-4111-9BEE-98900C83A1CC}" srcId="{ED4102B7-9345-45D9-85CB-FD99B9526386}" destId="{4C743A83-B795-4283-830B-0B012806CCA8}" srcOrd="2" destOrd="0" parTransId="{5350F12E-6166-47B5-963E-5CA72BA146BA}" sibTransId="{A871F189-962C-45B4-8EF7-74BD3F708529}"/>
    <dgm:cxn modelId="{A92090F4-12EB-45A8-85BF-078673FB3A23}" type="presParOf" srcId="{DA2FD8AC-1B47-4A15-8B4B-09C66B6549F5}" destId="{F8B3B66D-28BB-4AF3-AA53-D6E82FC6B36B}" srcOrd="0" destOrd="0" presId="urn:microsoft.com/office/officeart/2005/8/layout/equation1"/>
    <dgm:cxn modelId="{7AE4513B-B415-4770-B03E-A9ABD2BA475D}" type="presParOf" srcId="{DA2FD8AC-1B47-4A15-8B4B-09C66B6549F5}" destId="{4A6C0006-2929-479F-8C12-CAD07C55110C}" srcOrd="1" destOrd="0" presId="urn:microsoft.com/office/officeart/2005/8/layout/equation1"/>
    <dgm:cxn modelId="{A6CC9A10-8110-40E7-A81B-36B3C7775FA3}" type="presParOf" srcId="{DA2FD8AC-1B47-4A15-8B4B-09C66B6549F5}" destId="{0F4D145F-E67B-431E-95BE-6205D0C5AA44}" srcOrd="2" destOrd="0" presId="urn:microsoft.com/office/officeart/2005/8/layout/equation1"/>
    <dgm:cxn modelId="{54449D14-F61B-439B-B2A9-C78F5025F207}" type="presParOf" srcId="{DA2FD8AC-1B47-4A15-8B4B-09C66B6549F5}" destId="{7A971BC4-CB30-447C-A893-A2AF48903BE6}" srcOrd="3" destOrd="0" presId="urn:microsoft.com/office/officeart/2005/8/layout/equation1"/>
    <dgm:cxn modelId="{41E61AC3-D572-4B27-9EF8-3A9C4817B49A}" type="presParOf" srcId="{DA2FD8AC-1B47-4A15-8B4B-09C66B6549F5}" destId="{4C08F1EC-C932-4D5E-8746-D822150D8F5B}" srcOrd="4" destOrd="0" presId="urn:microsoft.com/office/officeart/2005/8/layout/equation1"/>
    <dgm:cxn modelId="{0248A097-21BC-4422-BCA3-A269E57A0372}" type="presParOf" srcId="{DA2FD8AC-1B47-4A15-8B4B-09C66B6549F5}" destId="{2A598C18-ACE4-468D-BAC6-996C0FE14465}" srcOrd="5" destOrd="0" presId="urn:microsoft.com/office/officeart/2005/8/layout/equation1"/>
    <dgm:cxn modelId="{105EB1A0-35FB-471B-8DAF-768BD7ED2C61}" type="presParOf" srcId="{DA2FD8AC-1B47-4A15-8B4B-09C66B6549F5}" destId="{537D82FE-7008-442A-B4F6-824FCDFAE0D0}" srcOrd="6" destOrd="0" presId="urn:microsoft.com/office/officeart/2005/8/layout/equation1"/>
    <dgm:cxn modelId="{29182617-BBE2-41CA-97A2-53C67272F496}" type="presParOf" srcId="{DA2FD8AC-1B47-4A15-8B4B-09C66B6549F5}" destId="{E63D9E67-43B5-47F1-9B43-FCF9F62FE19A}" srcOrd="7" destOrd="0" presId="urn:microsoft.com/office/officeart/2005/8/layout/equation1"/>
    <dgm:cxn modelId="{D1D45107-13AC-4630-ACF6-6D6D9AAB5144}" type="presParOf" srcId="{DA2FD8AC-1B47-4A15-8B4B-09C66B6549F5}" destId="{F502094A-07A6-4023-845D-BEB04331DE7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FF0CCE-1426-4B82-94B6-BF86524560EF}" type="doc">
      <dgm:prSet loTypeId="urn:microsoft.com/office/officeart/2005/8/layout/default#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9B707552-DC3E-4B39-9BF5-50A610A97D24}">
      <dgm:prSet phldrT="[文字]"/>
      <dgm:spPr/>
      <dgm:t>
        <a:bodyPr/>
        <a:lstStyle/>
        <a:p>
          <a:r>
            <a:rPr lang="en-US" altLang="zh-TW" b="1" spc="300" dirty="0">
              <a:latin typeface="微软雅黑" panose="020B0503020204020204" pitchFamily="34" charset="-122"/>
              <a:ea typeface="微软雅黑" panose="020B0503020204020204" pitchFamily="34" charset="-122"/>
            </a:rPr>
            <a:t>12</a:t>
          </a:r>
          <a:r>
            <a:rPr lang="zh-TW" altLang="en-US" b="1" spc="300" dirty="0">
              <a:latin typeface="微软雅黑" panose="020B0503020204020204" pitchFamily="34" charset="-122"/>
              <a:ea typeface="微软雅黑" panose="020B0503020204020204" pitchFamily="34" charset="-122"/>
            </a:rPr>
            <a:t>路輸入</a:t>
          </a:r>
          <a:r>
            <a:rPr lang="en-US" altLang="zh-TW" b="1" spc="300" dirty="0">
              <a:latin typeface="微软雅黑" panose="020B0503020204020204" pitchFamily="34" charset="-122"/>
              <a:ea typeface="微软雅黑" panose="020B0503020204020204" pitchFamily="34" charset="-122"/>
            </a:rPr>
            <a:t>+4</a:t>
          </a:r>
          <a:r>
            <a:rPr lang="zh-TW" altLang="en-US" b="1" spc="300" dirty="0">
              <a:latin typeface="微软雅黑" panose="020B0503020204020204" pitchFamily="34" charset="-122"/>
              <a:ea typeface="微软雅黑" panose="020B0503020204020204" pitchFamily="34" charset="-122"/>
            </a:rPr>
            <a:t>個信號輸出</a:t>
          </a:r>
          <a:endParaRPr lang="zh-TW" altLang="en-US" dirty="0"/>
        </a:p>
      </dgm:t>
    </dgm:pt>
    <dgm:pt modelId="{4FE4C75C-85AD-4A0A-A0EE-664E81837C27}" type="parTrans" cxnId="{48B0F8DF-4210-4C0F-BE15-61FFA0163343}">
      <dgm:prSet/>
      <dgm:spPr/>
      <dgm:t>
        <a:bodyPr/>
        <a:lstStyle/>
        <a:p>
          <a:endParaRPr lang="zh-TW" altLang="en-US">
            <a:solidFill>
              <a:schemeClr val="bg1"/>
            </a:solidFill>
          </a:endParaRPr>
        </a:p>
      </dgm:t>
    </dgm:pt>
    <dgm:pt modelId="{FB92AB82-1D58-49BB-9645-6B13A8539C1E}" type="sibTrans" cxnId="{48B0F8DF-4210-4C0F-BE15-61FFA0163343}">
      <dgm:prSet/>
      <dgm:spPr/>
      <dgm:t>
        <a:bodyPr/>
        <a:lstStyle/>
        <a:p>
          <a:endParaRPr lang="zh-TW" altLang="en-US">
            <a:solidFill>
              <a:schemeClr val="bg1"/>
            </a:solidFill>
          </a:endParaRPr>
        </a:p>
      </dgm:t>
    </dgm:pt>
    <dgm:pt modelId="{FFD263AE-98DC-4C07-ACB9-92A95A34D3EC}">
      <dgm:prSet/>
      <dgm:spPr/>
      <dgm:t>
        <a:bodyPr/>
        <a:lstStyle/>
        <a:p>
          <a:r>
            <a:rPr lang="zh-TW" altLang="en-US" b="1" spc="300">
              <a:latin typeface="微软雅黑" panose="020B0503020204020204" pitchFamily="34" charset="-122"/>
              <a:ea typeface="微软雅黑" panose="020B0503020204020204" pitchFamily="34" charset="-122"/>
            </a:rPr>
            <a:t>支援</a:t>
          </a:r>
          <a:r>
            <a:rPr lang="en-US" altLang="zh-TW" b="1" spc="300">
              <a:latin typeface="微软雅黑" panose="020B0503020204020204" pitchFamily="34" charset="-122"/>
              <a:ea typeface="微软雅黑" panose="020B0503020204020204" pitchFamily="34" charset="-122"/>
            </a:rPr>
            <a:t>HDMI</a:t>
          </a:r>
          <a:r>
            <a:rPr lang="zh-TW" altLang="en-US" b="1" spc="300">
              <a:latin typeface="微软雅黑" panose="020B0503020204020204" pitchFamily="34" charset="-122"/>
              <a:ea typeface="微软雅黑" panose="020B0503020204020204" pitchFamily="34" charset="-122"/>
            </a:rPr>
            <a:t>、</a:t>
          </a:r>
          <a:r>
            <a:rPr lang="en-US" altLang="zh-TW" b="1" spc="300">
              <a:latin typeface="微软雅黑" panose="020B0503020204020204" pitchFamily="34" charset="-122"/>
              <a:ea typeface="微软雅黑" panose="020B0503020204020204" pitchFamily="34" charset="-122"/>
            </a:rPr>
            <a:t>DVI</a:t>
          </a:r>
          <a:r>
            <a:rPr lang="zh-TW" altLang="en-US" b="1" spc="300">
              <a:latin typeface="微软雅黑" panose="020B0503020204020204" pitchFamily="34" charset="-122"/>
              <a:ea typeface="微软雅黑" panose="020B0503020204020204" pitchFamily="34" charset="-122"/>
            </a:rPr>
            <a:t>、</a:t>
          </a:r>
          <a:r>
            <a:rPr lang="en-US" altLang="zh-TW" b="1" spc="300">
              <a:latin typeface="微软雅黑" panose="020B0503020204020204" pitchFamily="34" charset="-122"/>
              <a:ea typeface="微软雅黑" panose="020B0503020204020204" pitchFamily="34" charset="-122"/>
            </a:rPr>
            <a:t>SDI</a:t>
          </a:r>
          <a:r>
            <a:rPr lang="zh-TW" altLang="en-US" b="1" spc="300">
              <a:latin typeface="微软雅黑" panose="020B0503020204020204" pitchFamily="34" charset="-122"/>
              <a:ea typeface="微软雅黑" panose="020B0503020204020204" pitchFamily="34" charset="-122"/>
            </a:rPr>
            <a:t>及</a:t>
          </a:r>
          <a:r>
            <a:rPr lang="en-US" altLang="zh-TW" b="1" spc="300">
              <a:latin typeface="微软雅黑" panose="020B0503020204020204" pitchFamily="34" charset="-122"/>
              <a:ea typeface="微软雅黑" panose="020B0503020204020204" pitchFamily="34" charset="-122"/>
            </a:rPr>
            <a:t>VGA</a:t>
          </a:r>
          <a:r>
            <a:rPr lang="zh-TW" altLang="en-US" b="1" spc="300">
              <a:latin typeface="微软雅黑" panose="020B0503020204020204" pitchFamily="34" charset="-122"/>
              <a:ea typeface="微软雅黑" panose="020B0503020204020204" pitchFamily="34" charset="-122"/>
            </a:rPr>
            <a:t>高清</a:t>
          </a:r>
          <a:r>
            <a:rPr lang="en-US" altLang="zh-TW" b="1" spc="300">
              <a:latin typeface="微软雅黑" panose="020B0503020204020204" pitchFamily="34" charset="-122"/>
              <a:ea typeface="微软雅黑" panose="020B0503020204020204" pitchFamily="34" charset="-122"/>
            </a:rPr>
            <a:t>1080p</a:t>
          </a:r>
          <a:r>
            <a:rPr lang="zh-TW" altLang="en-US" b="1" spc="300">
              <a:latin typeface="微软雅黑" panose="020B0503020204020204" pitchFamily="34" charset="-122"/>
              <a:ea typeface="微软雅黑" panose="020B0503020204020204" pitchFamily="34" charset="-122"/>
            </a:rPr>
            <a:t>信號</a:t>
          </a:r>
          <a:endParaRPr lang="zh-TW" altLang="en-US" b="1" spc="3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10A444F1-222B-4786-A1D3-7C525F8B7099}" type="parTrans" cxnId="{29A4468C-C2E8-4BF2-9D55-37ABD631EB1C}">
      <dgm:prSet/>
      <dgm:spPr/>
      <dgm:t>
        <a:bodyPr/>
        <a:lstStyle/>
        <a:p>
          <a:endParaRPr lang="zh-TW" altLang="en-US">
            <a:solidFill>
              <a:schemeClr val="bg1"/>
            </a:solidFill>
          </a:endParaRPr>
        </a:p>
      </dgm:t>
    </dgm:pt>
    <dgm:pt modelId="{C6C8526F-0EFB-4A49-B2D0-11495BE5D1CB}" type="sibTrans" cxnId="{29A4468C-C2E8-4BF2-9D55-37ABD631EB1C}">
      <dgm:prSet/>
      <dgm:spPr/>
      <dgm:t>
        <a:bodyPr/>
        <a:lstStyle/>
        <a:p>
          <a:endParaRPr lang="zh-TW" altLang="en-US">
            <a:solidFill>
              <a:schemeClr val="bg1"/>
            </a:solidFill>
          </a:endParaRPr>
        </a:p>
      </dgm:t>
    </dgm:pt>
    <dgm:pt modelId="{0748F408-DB3E-4A35-912C-85720433985D}">
      <dgm:prSet/>
      <dgm:spPr/>
      <dgm:t>
        <a:bodyPr/>
        <a:lstStyle/>
        <a:p>
          <a:r>
            <a:rPr lang="zh-TW" altLang="en-US" b="1" spc="300">
              <a:latin typeface="微软雅黑" panose="020B0503020204020204" pitchFamily="34" charset="-122"/>
              <a:ea typeface="微软雅黑" panose="020B0503020204020204" pitchFamily="34" charset="-122"/>
            </a:rPr>
            <a:t>一個畫面展現</a:t>
          </a:r>
          <a:r>
            <a:rPr lang="en-US" altLang="zh-TW" b="1" spc="300">
              <a:latin typeface="微软雅黑" panose="020B0503020204020204" pitchFamily="34" charset="-122"/>
              <a:ea typeface="微软雅黑" panose="020B0503020204020204" pitchFamily="34" charset="-122"/>
            </a:rPr>
            <a:t>4</a:t>
          </a:r>
          <a:r>
            <a:rPr lang="zh-TW" altLang="en-US" b="1" spc="300">
              <a:latin typeface="微软雅黑" panose="020B0503020204020204" pitchFamily="34" charset="-122"/>
              <a:ea typeface="微软雅黑" panose="020B0503020204020204" pitchFamily="34" charset="-122"/>
            </a:rPr>
            <a:t>個場景，無限畫面切換變化組合</a:t>
          </a:r>
          <a:endParaRPr lang="zh-TW" altLang="en-US" b="1" spc="3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FF814193-3D43-4207-8878-0F3184773E5B}" type="parTrans" cxnId="{70928A88-AEB9-4A45-8E87-FCAF03D3E6B5}">
      <dgm:prSet/>
      <dgm:spPr/>
      <dgm:t>
        <a:bodyPr/>
        <a:lstStyle/>
        <a:p>
          <a:endParaRPr lang="zh-TW" altLang="en-US">
            <a:solidFill>
              <a:schemeClr val="bg1"/>
            </a:solidFill>
          </a:endParaRPr>
        </a:p>
      </dgm:t>
    </dgm:pt>
    <dgm:pt modelId="{8E58386F-5CFE-47A6-A400-F69DC14C9B61}" type="sibTrans" cxnId="{70928A88-AEB9-4A45-8E87-FCAF03D3E6B5}">
      <dgm:prSet/>
      <dgm:spPr/>
      <dgm:t>
        <a:bodyPr/>
        <a:lstStyle/>
        <a:p>
          <a:endParaRPr lang="zh-TW" altLang="en-US">
            <a:solidFill>
              <a:schemeClr val="bg1"/>
            </a:solidFill>
          </a:endParaRPr>
        </a:p>
      </dgm:t>
    </dgm:pt>
    <dgm:pt modelId="{7998D925-DF72-4103-85A6-F5EF7EC8E727}">
      <dgm:prSet/>
      <dgm:spPr/>
      <dgm:t>
        <a:bodyPr/>
        <a:lstStyle/>
        <a:p>
          <a:r>
            <a:rPr lang="zh-TW" altLang="en-US" b="1" spc="300" dirty="0">
              <a:latin typeface="微软雅黑" panose="020B0503020204020204" pitchFamily="34" charset="-122"/>
              <a:ea typeface="微软雅黑" panose="020B0503020204020204" pitchFamily="34" charset="-122"/>
            </a:rPr>
            <a:t>設備簡易組合，可按用戶需要配置不同攝錄機</a:t>
          </a:r>
        </a:p>
      </dgm:t>
    </dgm:pt>
    <dgm:pt modelId="{1C86381E-656C-40CC-9EA1-907EF6A83835}" type="parTrans" cxnId="{20612AC6-1264-4F48-958A-4D1457645EDD}">
      <dgm:prSet/>
      <dgm:spPr/>
      <dgm:t>
        <a:bodyPr/>
        <a:lstStyle/>
        <a:p>
          <a:endParaRPr lang="zh-TW" altLang="en-US">
            <a:solidFill>
              <a:schemeClr val="bg1"/>
            </a:solidFill>
          </a:endParaRPr>
        </a:p>
      </dgm:t>
    </dgm:pt>
    <dgm:pt modelId="{4B314EE0-AF94-4E74-87D8-4D5178E55D17}" type="sibTrans" cxnId="{20612AC6-1264-4F48-958A-4D1457645EDD}">
      <dgm:prSet/>
      <dgm:spPr/>
      <dgm:t>
        <a:bodyPr/>
        <a:lstStyle/>
        <a:p>
          <a:endParaRPr lang="zh-TW" altLang="en-US">
            <a:solidFill>
              <a:schemeClr val="bg1"/>
            </a:solidFill>
          </a:endParaRPr>
        </a:p>
      </dgm:t>
    </dgm:pt>
    <dgm:pt modelId="{2A8A2A60-2A09-443D-9F9B-FC20F98AA4CD}" type="pres">
      <dgm:prSet presAssocID="{60FF0CCE-1426-4B82-94B6-BF86524560EF}" presName="diagram" presStyleCnt="0">
        <dgm:presLayoutVars>
          <dgm:dir/>
          <dgm:resizeHandles val="exact"/>
        </dgm:presLayoutVars>
      </dgm:prSet>
      <dgm:spPr/>
    </dgm:pt>
    <dgm:pt modelId="{D9A937EB-BE78-4487-84FE-B0AC455B4BE8}" type="pres">
      <dgm:prSet presAssocID="{9B707552-DC3E-4B39-9BF5-50A610A97D24}" presName="node" presStyleLbl="node1" presStyleIdx="0" presStyleCnt="4">
        <dgm:presLayoutVars>
          <dgm:bulletEnabled val="1"/>
        </dgm:presLayoutVars>
      </dgm:prSet>
      <dgm:spPr/>
    </dgm:pt>
    <dgm:pt modelId="{0C4841F1-DC9D-428D-BEF2-7B935901071E}" type="pres">
      <dgm:prSet presAssocID="{FB92AB82-1D58-49BB-9645-6B13A8539C1E}" presName="sibTrans" presStyleCnt="0"/>
      <dgm:spPr/>
    </dgm:pt>
    <dgm:pt modelId="{DF3F63C3-A76A-48D0-959B-3B77467F2473}" type="pres">
      <dgm:prSet presAssocID="{FFD263AE-98DC-4C07-ACB9-92A95A34D3EC}" presName="node" presStyleLbl="node1" presStyleIdx="1" presStyleCnt="4">
        <dgm:presLayoutVars>
          <dgm:bulletEnabled val="1"/>
        </dgm:presLayoutVars>
      </dgm:prSet>
      <dgm:spPr/>
    </dgm:pt>
    <dgm:pt modelId="{B739752C-5671-4902-BA4C-A8AC12AB52D5}" type="pres">
      <dgm:prSet presAssocID="{C6C8526F-0EFB-4A49-B2D0-11495BE5D1CB}" presName="sibTrans" presStyleCnt="0"/>
      <dgm:spPr/>
    </dgm:pt>
    <dgm:pt modelId="{61CC7A47-29FB-41DB-821F-DB979274CDF4}" type="pres">
      <dgm:prSet presAssocID="{0748F408-DB3E-4A35-912C-85720433985D}" presName="node" presStyleLbl="node1" presStyleIdx="2" presStyleCnt="4">
        <dgm:presLayoutVars>
          <dgm:bulletEnabled val="1"/>
        </dgm:presLayoutVars>
      </dgm:prSet>
      <dgm:spPr/>
    </dgm:pt>
    <dgm:pt modelId="{384F3EB7-873C-4ADD-8E1E-E6D7D7A748BB}" type="pres">
      <dgm:prSet presAssocID="{8E58386F-5CFE-47A6-A400-F69DC14C9B61}" presName="sibTrans" presStyleCnt="0"/>
      <dgm:spPr/>
    </dgm:pt>
    <dgm:pt modelId="{0DBBEDE7-F5E2-430E-8963-18A6635A7F78}" type="pres">
      <dgm:prSet presAssocID="{7998D925-DF72-4103-85A6-F5EF7EC8E727}" presName="node" presStyleLbl="node1" presStyleIdx="3" presStyleCnt="4">
        <dgm:presLayoutVars>
          <dgm:bulletEnabled val="1"/>
        </dgm:presLayoutVars>
      </dgm:prSet>
      <dgm:spPr/>
    </dgm:pt>
  </dgm:ptLst>
  <dgm:cxnLst>
    <dgm:cxn modelId="{0B77881A-1976-4999-B0DE-DA375DF882DE}" type="presOf" srcId="{0748F408-DB3E-4A35-912C-85720433985D}" destId="{61CC7A47-29FB-41DB-821F-DB979274CDF4}" srcOrd="0" destOrd="0" presId="urn:microsoft.com/office/officeart/2005/8/layout/default#1"/>
    <dgm:cxn modelId="{20A9D42A-7360-45CF-8E38-D8C53342A4F9}" type="presOf" srcId="{9B707552-DC3E-4B39-9BF5-50A610A97D24}" destId="{D9A937EB-BE78-4487-84FE-B0AC455B4BE8}" srcOrd="0" destOrd="0" presId="urn:microsoft.com/office/officeart/2005/8/layout/default#1"/>
    <dgm:cxn modelId="{3695682D-5A2D-431E-91F5-7035BD085255}" type="presOf" srcId="{7998D925-DF72-4103-85A6-F5EF7EC8E727}" destId="{0DBBEDE7-F5E2-430E-8963-18A6635A7F78}" srcOrd="0" destOrd="0" presId="urn:microsoft.com/office/officeart/2005/8/layout/default#1"/>
    <dgm:cxn modelId="{70928A88-AEB9-4A45-8E87-FCAF03D3E6B5}" srcId="{60FF0CCE-1426-4B82-94B6-BF86524560EF}" destId="{0748F408-DB3E-4A35-912C-85720433985D}" srcOrd="2" destOrd="0" parTransId="{FF814193-3D43-4207-8878-0F3184773E5B}" sibTransId="{8E58386F-5CFE-47A6-A400-F69DC14C9B61}"/>
    <dgm:cxn modelId="{29A4468C-C2E8-4BF2-9D55-37ABD631EB1C}" srcId="{60FF0CCE-1426-4B82-94B6-BF86524560EF}" destId="{FFD263AE-98DC-4C07-ACB9-92A95A34D3EC}" srcOrd="1" destOrd="0" parTransId="{10A444F1-222B-4786-A1D3-7C525F8B7099}" sibTransId="{C6C8526F-0EFB-4A49-B2D0-11495BE5D1CB}"/>
    <dgm:cxn modelId="{654DDB91-8756-46F6-9310-81D913A69461}" type="presOf" srcId="{FFD263AE-98DC-4C07-ACB9-92A95A34D3EC}" destId="{DF3F63C3-A76A-48D0-959B-3B77467F2473}" srcOrd="0" destOrd="0" presId="urn:microsoft.com/office/officeart/2005/8/layout/default#1"/>
    <dgm:cxn modelId="{20612AC6-1264-4F48-958A-4D1457645EDD}" srcId="{60FF0CCE-1426-4B82-94B6-BF86524560EF}" destId="{7998D925-DF72-4103-85A6-F5EF7EC8E727}" srcOrd="3" destOrd="0" parTransId="{1C86381E-656C-40CC-9EA1-907EF6A83835}" sibTransId="{4B314EE0-AF94-4E74-87D8-4D5178E55D17}"/>
    <dgm:cxn modelId="{ECB09CD3-E1F5-4C42-A3B9-2F99D7C5538F}" type="presOf" srcId="{60FF0CCE-1426-4B82-94B6-BF86524560EF}" destId="{2A8A2A60-2A09-443D-9F9B-FC20F98AA4CD}" srcOrd="0" destOrd="0" presId="urn:microsoft.com/office/officeart/2005/8/layout/default#1"/>
    <dgm:cxn modelId="{48B0F8DF-4210-4C0F-BE15-61FFA0163343}" srcId="{60FF0CCE-1426-4B82-94B6-BF86524560EF}" destId="{9B707552-DC3E-4B39-9BF5-50A610A97D24}" srcOrd="0" destOrd="0" parTransId="{4FE4C75C-85AD-4A0A-A0EE-664E81837C27}" sibTransId="{FB92AB82-1D58-49BB-9645-6B13A8539C1E}"/>
    <dgm:cxn modelId="{41F3A1A6-D218-4487-8BB1-509A142864BF}" type="presParOf" srcId="{2A8A2A60-2A09-443D-9F9B-FC20F98AA4CD}" destId="{D9A937EB-BE78-4487-84FE-B0AC455B4BE8}" srcOrd="0" destOrd="0" presId="urn:microsoft.com/office/officeart/2005/8/layout/default#1"/>
    <dgm:cxn modelId="{D544B75A-7250-4A68-8887-6223D0E5C995}" type="presParOf" srcId="{2A8A2A60-2A09-443D-9F9B-FC20F98AA4CD}" destId="{0C4841F1-DC9D-428D-BEF2-7B935901071E}" srcOrd="1" destOrd="0" presId="urn:microsoft.com/office/officeart/2005/8/layout/default#1"/>
    <dgm:cxn modelId="{F34DFC8E-BCB7-40FD-AA78-E3921650F0EF}" type="presParOf" srcId="{2A8A2A60-2A09-443D-9F9B-FC20F98AA4CD}" destId="{DF3F63C3-A76A-48D0-959B-3B77467F2473}" srcOrd="2" destOrd="0" presId="urn:microsoft.com/office/officeart/2005/8/layout/default#1"/>
    <dgm:cxn modelId="{511DAFAB-831E-4823-9BD3-1654C9785D24}" type="presParOf" srcId="{2A8A2A60-2A09-443D-9F9B-FC20F98AA4CD}" destId="{B739752C-5671-4902-BA4C-A8AC12AB52D5}" srcOrd="3" destOrd="0" presId="urn:microsoft.com/office/officeart/2005/8/layout/default#1"/>
    <dgm:cxn modelId="{B4CEEE05-E189-41AE-AD85-ED29EBDA41C0}" type="presParOf" srcId="{2A8A2A60-2A09-443D-9F9B-FC20F98AA4CD}" destId="{61CC7A47-29FB-41DB-821F-DB979274CDF4}" srcOrd="4" destOrd="0" presId="urn:microsoft.com/office/officeart/2005/8/layout/default#1"/>
    <dgm:cxn modelId="{A8EF1376-D44B-479F-BD97-EE14C416F053}" type="presParOf" srcId="{2A8A2A60-2A09-443D-9F9B-FC20F98AA4CD}" destId="{384F3EB7-873C-4ADD-8E1E-E6D7D7A748BB}" srcOrd="5" destOrd="0" presId="urn:microsoft.com/office/officeart/2005/8/layout/default#1"/>
    <dgm:cxn modelId="{6BFA42F9-2E32-4CDA-A46B-63F760B96690}" type="presParOf" srcId="{2A8A2A60-2A09-443D-9F9B-FC20F98AA4CD}" destId="{0DBBEDE7-F5E2-430E-8963-18A6635A7F78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2A8180-0990-4ECA-BC3C-D16D19D4DF0F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E3CF0071-FE3B-4C67-881D-C5A5EE922163}">
      <dgm:prSet phldrT="[文字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增值酒店現有服務，讓客人在租用場地時有多一項選擇</a:t>
          </a:r>
        </a:p>
      </dgm:t>
    </dgm:pt>
    <dgm:pt modelId="{C302F795-FA7E-443C-A26C-33F1E5B4126A}" type="parTrans" cxnId="{4C5107EE-C7AC-446C-B4FB-054498D962BA}">
      <dgm:prSet/>
      <dgm:spPr/>
      <dgm:t>
        <a:bodyPr/>
        <a:lstStyle/>
        <a:p>
          <a:endParaRPr lang="zh-TW" altLang="en-US"/>
        </a:p>
      </dgm:t>
    </dgm:pt>
    <dgm:pt modelId="{65AE611F-24C9-4397-B419-99A6009ADAD2}" type="sibTrans" cxnId="{4C5107EE-C7AC-446C-B4FB-054498D962BA}">
      <dgm:prSet/>
      <dgm:spPr/>
      <dgm:t>
        <a:bodyPr/>
        <a:lstStyle/>
        <a:p>
          <a:endParaRPr lang="zh-TW" altLang="en-US"/>
        </a:p>
      </dgm:t>
    </dgm:pt>
    <dgm:pt modelId="{71FFEA5E-31B4-4DCE-91B1-B17AD9B734AB}">
      <dgm:prSet phldrT="[文字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任何類型活動也能夠使用，配合客人的不同需要</a:t>
          </a:r>
        </a:p>
      </dgm:t>
    </dgm:pt>
    <dgm:pt modelId="{B727F28B-C141-4888-B89E-5BAB84F40414}" type="parTrans" cxnId="{42C10E6A-79CD-47DF-ACDA-BDFF00C279FB}">
      <dgm:prSet/>
      <dgm:spPr/>
      <dgm:t>
        <a:bodyPr/>
        <a:lstStyle/>
        <a:p>
          <a:endParaRPr lang="zh-TW" altLang="en-US"/>
        </a:p>
      </dgm:t>
    </dgm:pt>
    <dgm:pt modelId="{18086833-863C-4097-83D7-E8D9EF936BBE}" type="sibTrans" cxnId="{42C10E6A-79CD-47DF-ACDA-BDFF00C279FB}">
      <dgm:prSet/>
      <dgm:spPr/>
      <dgm:t>
        <a:bodyPr/>
        <a:lstStyle/>
        <a:p>
          <a:endParaRPr lang="zh-TW" altLang="en-US"/>
        </a:p>
      </dgm:t>
    </dgm:pt>
    <dgm:pt modelId="{BE1086D5-1F8D-474E-B5AD-07CEA30F9091}">
      <dgm:prSet phldrT="[文字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簡便操作，不需額外投放人力資源或技術投資</a:t>
          </a:r>
        </a:p>
      </dgm:t>
    </dgm:pt>
    <dgm:pt modelId="{E1AA8211-52CA-461C-89DA-F9D1C477B79D}" type="parTrans" cxnId="{CCB8A9B3-E01B-4ED6-976B-7860EFF52DB4}">
      <dgm:prSet/>
      <dgm:spPr/>
      <dgm:t>
        <a:bodyPr/>
        <a:lstStyle/>
        <a:p>
          <a:endParaRPr lang="zh-TW" altLang="en-US"/>
        </a:p>
      </dgm:t>
    </dgm:pt>
    <dgm:pt modelId="{F031D1AD-0214-4573-85D9-2521A8F64672}" type="sibTrans" cxnId="{CCB8A9B3-E01B-4ED6-976B-7860EFF52DB4}">
      <dgm:prSet/>
      <dgm:spPr/>
      <dgm:t>
        <a:bodyPr/>
        <a:lstStyle/>
        <a:p>
          <a:endParaRPr lang="zh-TW" altLang="en-US"/>
        </a:p>
      </dgm:t>
    </dgm:pt>
    <dgm:pt modelId="{546B9DCF-FE7E-4081-A658-F97381E6E956}">
      <dgm:prSet phldrT="[文字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網絡直播如火如荼，增設直播器材能為酒店開拓誇界別的合作</a:t>
          </a:r>
        </a:p>
      </dgm:t>
    </dgm:pt>
    <dgm:pt modelId="{B80A22B6-36A1-45B6-AA14-D1BA438A6F03}" type="parTrans" cxnId="{D7008367-B078-4711-B12C-22D5E9500910}">
      <dgm:prSet/>
      <dgm:spPr/>
      <dgm:t>
        <a:bodyPr/>
        <a:lstStyle/>
        <a:p>
          <a:endParaRPr lang="zh-TW" altLang="en-US"/>
        </a:p>
      </dgm:t>
    </dgm:pt>
    <dgm:pt modelId="{5C8A6498-A6FF-4A3B-924B-4871B90FBB9D}" type="sibTrans" cxnId="{D7008367-B078-4711-B12C-22D5E9500910}">
      <dgm:prSet/>
      <dgm:spPr/>
      <dgm:t>
        <a:bodyPr/>
        <a:lstStyle/>
        <a:p>
          <a:endParaRPr lang="zh-TW" altLang="en-US"/>
        </a:p>
      </dgm:t>
    </dgm:pt>
    <dgm:pt modelId="{3561FE46-4EE3-4B06-914F-7D3D47FAABD8}" type="pres">
      <dgm:prSet presAssocID="{BA2A8180-0990-4ECA-BC3C-D16D19D4DF0F}" presName="diagram" presStyleCnt="0">
        <dgm:presLayoutVars>
          <dgm:dir/>
          <dgm:resizeHandles val="exact"/>
        </dgm:presLayoutVars>
      </dgm:prSet>
      <dgm:spPr/>
    </dgm:pt>
    <dgm:pt modelId="{721859C8-E91A-40B5-A624-42878E541777}" type="pres">
      <dgm:prSet presAssocID="{E3CF0071-FE3B-4C67-881D-C5A5EE922163}" presName="node" presStyleLbl="node1" presStyleIdx="0" presStyleCnt="4">
        <dgm:presLayoutVars>
          <dgm:bulletEnabled val="1"/>
        </dgm:presLayoutVars>
      </dgm:prSet>
      <dgm:spPr/>
    </dgm:pt>
    <dgm:pt modelId="{4531C809-BFD3-4B3A-B184-7E881428DFDD}" type="pres">
      <dgm:prSet presAssocID="{65AE611F-24C9-4397-B419-99A6009ADAD2}" presName="sibTrans" presStyleCnt="0"/>
      <dgm:spPr/>
    </dgm:pt>
    <dgm:pt modelId="{9AF09849-96B7-4A3D-80F5-16BEBD56C82C}" type="pres">
      <dgm:prSet presAssocID="{71FFEA5E-31B4-4DCE-91B1-B17AD9B734AB}" presName="node" presStyleLbl="node1" presStyleIdx="1" presStyleCnt="4">
        <dgm:presLayoutVars>
          <dgm:bulletEnabled val="1"/>
        </dgm:presLayoutVars>
      </dgm:prSet>
      <dgm:spPr/>
    </dgm:pt>
    <dgm:pt modelId="{36E2A09F-947F-4A96-82BA-3A560BBAA4A3}" type="pres">
      <dgm:prSet presAssocID="{18086833-863C-4097-83D7-E8D9EF936BBE}" presName="sibTrans" presStyleCnt="0"/>
      <dgm:spPr/>
    </dgm:pt>
    <dgm:pt modelId="{0F2A395E-4CA1-4D28-AF94-481206120201}" type="pres">
      <dgm:prSet presAssocID="{BE1086D5-1F8D-474E-B5AD-07CEA30F9091}" presName="node" presStyleLbl="node1" presStyleIdx="2" presStyleCnt="4">
        <dgm:presLayoutVars>
          <dgm:bulletEnabled val="1"/>
        </dgm:presLayoutVars>
      </dgm:prSet>
      <dgm:spPr/>
    </dgm:pt>
    <dgm:pt modelId="{835EFCCD-67BD-4303-8529-6503DF8EFE45}" type="pres">
      <dgm:prSet presAssocID="{F031D1AD-0214-4573-85D9-2521A8F64672}" presName="sibTrans" presStyleCnt="0"/>
      <dgm:spPr/>
    </dgm:pt>
    <dgm:pt modelId="{E2CDA857-4896-46B1-83A5-BBA4650763E4}" type="pres">
      <dgm:prSet presAssocID="{546B9DCF-FE7E-4081-A658-F97381E6E956}" presName="node" presStyleLbl="node1" presStyleIdx="3" presStyleCnt="4">
        <dgm:presLayoutVars>
          <dgm:bulletEnabled val="1"/>
        </dgm:presLayoutVars>
      </dgm:prSet>
      <dgm:spPr/>
    </dgm:pt>
  </dgm:ptLst>
  <dgm:cxnLst>
    <dgm:cxn modelId="{396E3D1E-4A2F-4242-8D50-5860D8864BE3}" type="presOf" srcId="{BA2A8180-0990-4ECA-BC3C-D16D19D4DF0F}" destId="{3561FE46-4EE3-4B06-914F-7D3D47FAABD8}" srcOrd="0" destOrd="0" presId="urn:microsoft.com/office/officeart/2005/8/layout/default"/>
    <dgm:cxn modelId="{53450733-D8B4-4F96-827A-9E6B2A7D2739}" type="presOf" srcId="{E3CF0071-FE3B-4C67-881D-C5A5EE922163}" destId="{721859C8-E91A-40B5-A624-42878E541777}" srcOrd="0" destOrd="0" presId="urn:microsoft.com/office/officeart/2005/8/layout/default"/>
    <dgm:cxn modelId="{2305383D-EB92-4717-AA5D-931B84A92C94}" type="presOf" srcId="{546B9DCF-FE7E-4081-A658-F97381E6E956}" destId="{E2CDA857-4896-46B1-83A5-BBA4650763E4}" srcOrd="0" destOrd="0" presId="urn:microsoft.com/office/officeart/2005/8/layout/default"/>
    <dgm:cxn modelId="{D7008367-B078-4711-B12C-22D5E9500910}" srcId="{BA2A8180-0990-4ECA-BC3C-D16D19D4DF0F}" destId="{546B9DCF-FE7E-4081-A658-F97381E6E956}" srcOrd="3" destOrd="0" parTransId="{B80A22B6-36A1-45B6-AA14-D1BA438A6F03}" sibTransId="{5C8A6498-A6FF-4A3B-924B-4871B90FBB9D}"/>
    <dgm:cxn modelId="{3694CC47-71A6-474E-8891-0E0726C4B17B}" type="presOf" srcId="{71FFEA5E-31B4-4DCE-91B1-B17AD9B734AB}" destId="{9AF09849-96B7-4A3D-80F5-16BEBD56C82C}" srcOrd="0" destOrd="0" presId="urn:microsoft.com/office/officeart/2005/8/layout/default"/>
    <dgm:cxn modelId="{42C10E6A-79CD-47DF-ACDA-BDFF00C279FB}" srcId="{BA2A8180-0990-4ECA-BC3C-D16D19D4DF0F}" destId="{71FFEA5E-31B4-4DCE-91B1-B17AD9B734AB}" srcOrd="1" destOrd="0" parTransId="{B727F28B-C141-4888-B89E-5BAB84F40414}" sibTransId="{18086833-863C-4097-83D7-E8D9EF936BBE}"/>
    <dgm:cxn modelId="{5F56E89D-3C5E-48C0-9098-1799241D8812}" type="presOf" srcId="{BE1086D5-1F8D-474E-B5AD-07CEA30F9091}" destId="{0F2A395E-4CA1-4D28-AF94-481206120201}" srcOrd="0" destOrd="0" presId="urn:microsoft.com/office/officeart/2005/8/layout/default"/>
    <dgm:cxn modelId="{CCB8A9B3-E01B-4ED6-976B-7860EFF52DB4}" srcId="{BA2A8180-0990-4ECA-BC3C-D16D19D4DF0F}" destId="{BE1086D5-1F8D-474E-B5AD-07CEA30F9091}" srcOrd="2" destOrd="0" parTransId="{E1AA8211-52CA-461C-89DA-F9D1C477B79D}" sibTransId="{F031D1AD-0214-4573-85D9-2521A8F64672}"/>
    <dgm:cxn modelId="{4C5107EE-C7AC-446C-B4FB-054498D962BA}" srcId="{BA2A8180-0990-4ECA-BC3C-D16D19D4DF0F}" destId="{E3CF0071-FE3B-4C67-881D-C5A5EE922163}" srcOrd="0" destOrd="0" parTransId="{C302F795-FA7E-443C-A26C-33F1E5B4126A}" sibTransId="{65AE611F-24C9-4397-B419-99A6009ADAD2}"/>
    <dgm:cxn modelId="{A3511F19-B50B-4472-9F84-FF5D35A3B133}" type="presParOf" srcId="{3561FE46-4EE3-4B06-914F-7D3D47FAABD8}" destId="{721859C8-E91A-40B5-A624-42878E541777}" srcOrd="0" destOrd="0" presId="urn:microsoft.com/office/officeart/2005/8/layout/default"/>
    <dgm:cxn modelId="{5DFD43D9-B709-4564-BB5F-3B5F6D89665E}" type="presParOf" srcId="{3561FE46-4EE3-4B06-914F-7D3D47FAABD8}" destId="{4531C809-BFD3-4B3A-B184-7E881428DFDD}" srcOrd="1" destOrd="0" presId="urn:microsoft.com/office/officeart/2005/8/layout/default"/>
    <dgm:cxn modelId="{7F614E52-7B3B-4FB1-A95C-DA33C54B7D00}" type="presParOf" srcId="{3561FE46-4EE3-4B06-914F-7D3D47FAABD8}" destId="{9AF09849-96B7-4A3D-80F5-16BEBD56C82C}" srcOrd="2" destOrd="0" presId="urn:microsoft.com/office/officeart/2005/8/layout/default"/>
    <dgm:cxn modelId="{A0F70BAB-665E-485D-AFDB-374D1FBD145A}" type="presParOf" srcId="{3561FE46-4EE3-4B06-914F-7D3D47FAABD8}" destId="{36E2A09F-947F-4A96-82BA-3A560BBAA4A3}" srcOrd="3" destOrd="0" presId="urn:microsoft.com/office/officeart/2005/8/layout/default"/>
    <dgm:cxn modelId="{ECF02DC7-10E9-4D2E-B8C1-F448D13BA391}" type="presParOf" srcId="{3561FE46-4EE3-4B06-914F-7D3D47FAABD8}" destId="{0F2A395E-4CA1-4D28-AF94-481206120201}" srcOrd="4" destOrd="0" presId="urn:microsoft.com/office/officeart/2005/8/layout/default"/>
    <dgm:cxn modelId="{D43E5320-C247-41F3-9231-37640BB73EDD}" type="presParOf" srcId="{3561FE46-4EE3-4B06-914F-7D3D47FAABD8}" destId="{835EFCCD-67BD-4303-8529-6503DF8EFE45}" srcOrd="5" destOrd="0" presId="urn:microsoft.com/office/officeart/2005/8/layout/default"/>
    <dgm:cxn modelId="{04513BB9-B1A6-45D2-BE99-2A3A2D5DA979}" type="presParOf" srcId="{3561FE46-4EE3-4B06-914F-7D3D47FAABD8}" destId="{E2CDA857-4896-46B1-83A5-BBA4650763E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0282A-4C24-4744-9E7B-942D9E0602C5}">
      <dsp:nvSpPr>
        <dsp:cNvPr id="0" name=""/>
        <dsp:cNvSpPr/>
      </dsp:nvSpPr>
      <dsp:spPr>
        <a:xfrm>
          <a:off x="3269" y="509077"/>
          <a:ext cx="1429605" cy="1661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現場拍攝</a:t>
          </a:r>
        </a:p>
      </dsp:txBody>
      <dsp:txXfrm>
        <a:off x="45141" y="550949"/>
        <a:ext cx="1345861" cy="1578172"/>
      </dsp:txXfrm>
    </dsp:sp>
    <dsp:sp modelId="{D441CEB3-370E-48C6-BB08-0B8E4D51E500}">
      <dsp:nvSpPr>
        <dsp:cNvPr id="0" name=""/>
        <dsp:cNvSpPr/>
      </dsp:nvSpPr>
      <dsp:spPr>
        <a:xfrm>
          <a:off x="1575835" y="1162764"/>
          <a:ext cx="303076" cy="35454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000" b="1" kern="1200"/>
        </a:p>
      </dsp:txBody>
      <dsp:txXfrm>
        <a:off x="1575835" y="1233672"/>
        <a:ext cx="212153" cy="212726"/>
      </dsp:txXfrm>
    </dsp:sp>
    <dsp:sp modelId="{F1A641A9-0BAA-411A-914E-AB48B76A676D}">
      <dsp:nvSpPr>
        <dsp:cNvPr id="0" name=""/>
        <dsp:cNvSpPr/>
      </dsp:nvSpPr>
      <dsp:spPr>
        <a:xfrm>
          <a:off x="2004717" y="509077"/>
          <a:ext cx="1429605" cy="1661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將所有攝錄機的檔案逐一傳輸到電腦</a:t>
          </a:r>
        </a:p>
      </dsp:txBody>
      <dsp:txXfrm>
        <a:off x="2046589" y="550949"/>
        <a:ext cx="1345861" cy="1578172"/>
      </dsp:txXfrm>
    </dsp:sp>
    <dsp:sp modelId="{4FA131C1-04B6-4339-A064-49B88740A114}">
      <dsp:nvSpPr>
        <dsp:cNvPr id="0" name=""/>
        <dsp:cNvSpPr/>
      </dsp:nvSpPr>
      <dsp:spPr>
        <a:xfrm>
          <a:off x="3577283" y="1162764"/>
          <a:ext cx="303076" cy="35454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000" b="1" kern="1200"/>
        </a:p>
      </dsp:txBody>
      <dsp:txXfrm>
        <a:off x="3577283" y="1233672"/>
        <a:ext cx="212153" cy="212726"/>
      </dsp:txXfrm>
    </dsp:sp>
    <dsp:sp modelId="{90A04E8B-EAC5-4DF8-BC5C-1D041CF97198}">
      <dsp:nvSpPr>
        <dsp:cNvPr id="0" name=""/>
        <dsp:cNvSpPr/>
      </dsp:nvSpPr>
      <dsp:spPr>
        <a:xfrm>
          <a:off x="4006165" y="509077"/>
          <a:ext cx="1429605" cy="1661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後期製作</a:t>
          </a:r>
        </a:p>
      </dsp:txBody>
      <dsp:txXfrm>
        <a:off x="4048037" y="550949"/>
        <a:ext cx="1345861" cy="1578172"/>
      </dsp:txXfrm>
    </dsp:sp>
    <dsp:sp modelId="{84855969-771E-4B57-87DC-32A7C83DDA40}">
      <dsp:nvSpPr>
        <dsp:cNvPr id="0" name=""/>
        <dsp:cNvSpPr/>
      </dsp:nvSpPr>
      <dsp:spPr>
        <a:xfrm>
          <a:off x="5578731" y="1162764"/>
          <a:ext cx="303076" cy="35454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000" b="1" kern="1200"/>
        </a:p>
      </dsp:txBody>
      <dsp:txXfrm>
        <a:off x="5578731" y="1233672"/>
        <a:ext cx="212153" cy="212726"/>
      </dsp:txXfrm>
    </dsp:sp>
    <dsp:sp modelId="{10B58B5D-4CA6-48D5-AE83-428250DF0697}">
      <dsp:nvSpPr>
        <dsp:cNvPr id="0" name=""/>
        <dsp:cNvSpPr/>
      </dsp:nvSpPr>
      <dsp:spPr>
        <a:xfrm>
          <a:off x="6007612" y="509077"/>
          <a:ext cx="1429605" cy="1661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製作完成並上存到視頻平台</a:t>
          </a:r>
        </a:p>
      </dsp:txBody>
      <dsp:txXfrm>
        <a:off x="6049484" y="550949"/>
        <a:ext cx="1345861" cy="15781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B3B66D-28BB-4AF3-AA53-D6E82FC6B36B}">
      <dsp:nvSpPr>
        <dsp:cNvPr id="0" name=""/>
        <dsp:cNvSpPr/>
      </dsp:nvSpPr>
      <dsp:spPr>
        <a:xfrm>
          <a:off x="1235" y="730136"/>
          <a:ext cx="1637162" cy="16371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7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時間</a:t>
          </a:r>
        </a:p>
      </dsp:txBody>
      <dsp:txXfrm>
        <a:off x="240992" y="969893"/>
        <a:ext cx="1157648" cy="1157648"/>
      </dsp:txXfrm>
    </dsp:sp>
    <dsp:sp modelId="{0F4D145F-E67B-431E-95BE-6205D0C5AA44}">
      <dsp:nvSpPr>
        <dsp:cNvPr id="0" name=""/>
        <dsp:cNvSpPr/>
      </dsp:nvSpPr>
      <dsp:spPr>
        <a:xfrm>
          <a:off x="1771335" y="1073940"/>
          <a:ext cx="949554" cy="949554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000" kern="1200"/>
        </a:p>
      </dsp:txBody>
      <dsp:txXfrm>
        <a:off x="1897198" y="1437049"/>
        <a:ext cx="697828" cy="223336"/>
      </dsp:txXfrm>
    </dsp:sp>
    <dsp:sp modelId="{4C08F1EC-C932-4D5E-8746-D822150D8F5B}">
      <dsp:nvSpPr>
        <dsp:cNvPr id="0" name=""/>
        <dsp:cNvSpPr/>
      </dsp:nvSpPr>
      <dsp:spPr>
        <a:xfrm>
          <a:off x="2853826" y="730136"/>
          <a:ext cx="1637162" cy="16371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7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人力</a:t>
          </a:r>
        </a:p>
      </dsp:txBody>
      <dsp:txXfrm>
        <a:off x="3093583" y="969893"/>
        <a:ext cx="1157648" cy="1157648"/>
      </dsp:txXfrm>
    </dsp:sp>
    <dsp:sp modelId="{537D82FE-7008-442A-B4F6-824FCDFAE0D0}">
      <dsp:nvSpPr>
        <dsp:cNvPr id="0" name=""/>
        <dsp:cNvSpPr/>
      </dsp:nvSpPr>
      <dsp:spPr>
        <a:xfrm>
          <a:off x="4623926" y="1073940"/>
          <a:ext cx="949554" cy="949554"/>
        </a:xfrm>
        <a:prstGeom prst="mathEqual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700" kern="1200"/>
        </a:p>
      </dsp:txBody>
      <dsp:txXfrm>
        <a:off x="4749789" y="1269548"/>
        <a:ext cx="697828" cy="558338"/>
      </dsp:txXfrm>
    </dsp:sp>
    <dsp:sp modelId="{F502094A-07A6-4023-845D-BEB04331DE75}">
      <dsp:nvSpPr>
        <dsp:cNvPr id="0" name=""/>
        <dsp:cNvSpPr/>
      </dsp:nvSpPr>
      <dsp:spPr>
        <a:xfrm>
          <a:off x="5706418" y="730136"/>
          <a:ext cx="1637162" cy="16371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7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大量     金錢</a:t>
          </a:r>
        </a:p>
      </dsp:txBody>
      <dsp:txXfrm>
        <a:off x="5946175" y="969893"/>
        <a:ext cx="1157648" cy="11576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A937EB-BE78-4487-84FE-B0AC455B4BE8}">
      <dsp:nvSpPr>
        <dsp:cNvPr id="0" name=""/>
        <dsp:cNvSpPr/>
      </dsp:nvSpPr>
      <dsp:spPr>
        <a:xfrm>
          <a:off x="2581" y="370905"/>
          <a:ext cx="2047788" cy="122867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500" b="1" kern="1200" spc="300" dirty="0">
              <a:latin typeface="微软雅黑" panose="020B0503020204020204" pitchFamily="34" charset="-122"/>
              <a:ea typeface="微软雅黑" panose="020B0503020204020204" pitchFamily="34" charset="-122"/>
            </a:rPr>
            <a:t>12</a:t>
          </a:r>
          <a:r>
            <a:rPr lang="zh-TW" altLang="en-US" sz="1500" b="1" kern="1200" spc="300" dirty="0">
              <a:latin typeface="微软雅黑" panose="020B0503020204020204" pitchFamily="34" charset="-122"/>
              <a:ea typeface="微软雅黑" panose="020B0503020204020204" pitchFamily="34" charset="-122"/>
            </a:rPr>
            <a:t>路輸入</a:t>
          </a:r>
          <a:r>
            <a:rPr lang="en-US" altLang="zh-TW" sz="1500" b="1" kern="1200" spc="300" dirty="0">
              <a:latin typeface="微软雅黑" panose="020B0503020204020204" pitchFamily="34" charset="-122"/>
              <a:ea typeface="微软雅黑" panose="020B0503020204020204" pitchFamily="34" charset="-122"/>
            </a:rPr>
            <a:t>+4</a:t>
          </a:r>
          <a:r>
            <a:rPr lang="zh-TW" altLang="en-US" sz="1500" b="1" kern="1200" spc="300" dirty="0">
              <a:latin typeface="微软雅黑" panose="020B0503020204020204" pitchFamily="34" charset="-122"/>
              <a:ea typeface="微软雅黑" panose="020B0503020204020204" pitchFamily="34" charset="-122"/>
            </a:rPr>
            <a:t>個信號輸出</a:t>
          </a:r>
          <a:endParaRPr lang="zh-TW" altLang="en-US" sz="1500" kern="1200" dirty="0"/>
        </a:p>
      </dsp:txBody>
      <dsp:txXfrm>
        <a:off x="2581" y="370905"/>
        <a:ext cx="2047788" cy="1228672"/>
      </dsp:txXfrm>
    </dsp:sp>
    <dsp:sp modelId="{DF3F63C3-A76A-48D0-959B-3B77467F2473}">
      <dsp:nvSpPr>
        <dsp:cNvPr id="0" name=""/>
        <dsp:cNvSpPr/>
      </dsp:nvSpPr>
      <dsp:spPr>
        <a:xfrm>
          <a:off x="2255148" y="370905"/>
          <a:ext cx="2047788" cy="1228672"/>
        </a:xfrm>
        <a:prstGeom prst="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支援</a:t>
          </a:r>
          <a:r>
            <a:rPr lang="en-US" altLang="zh-TW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HDMI</a:t>
          </a:r>
          <a:r>
            <a:rPr lang="zh-TW" altLang="en-US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、</a:t>
          </a:r>
          <a:r>
            <a:rPr lang="en-US" altLang="zh-TW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DVI</a:t>
          </a:r>
          <a:r>
            <a:rPr lang="zh-TW" altLang="en-US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、</a:t>
          </a:r>
          <a:r>
            <a:rPr lang="en-US" altLang="zh-TW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SDI</a:t>
          </a:r>
          <a:r>
            <a:rPr lang="zh-TW" altLang="en-US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及</a:t>
          </a:r>
          <a:r>
            <a:rPr lang="en-US" altLang="zh-TW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VGA</a:t>
          </a:r>
          <a:r>
            <a:rPr lang="zh-TW" altLang="en-US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高清</a:t>
          </a:r>
          <a:r>
            <a:rPr lang="en-US" altLang="zh-TW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1080p</a:t>
          </a:r>
          <a:r>
            <a:rPr lang="zh-TW" altLang="en-US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信號</a:t>
          </a:r>
          <a:endParaRPr lang="zh-TW" altLang="en-US" sz="1500" b="1" kern="1200" spc="3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2255148" y="370905"/>
        <a:ext cx="2047788" cy="1228672"/>
      </dsp:txXfrm>
    </dsp:sp>
    <dsp:sp modelId="{61CC7A47-29FB-41DB-821F-DB979274CDF4}">
      <dsp:nvSpPr>
        <dsp:cNvPr id="0" name=""/>
        <dsp:cNvSpPr/>
      </dsp:nvSpPr>
      <dsp:spPr>
        <a:xfrm>
          <a:off x="4507715" y="370905"/>
          <a:ext cx="2047788" cy="1228672"/>
        </a:xfrm>
        <a:prstGeom prst="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一個畫面展現</a:t>
          </a:r>
          <a:r>
            <a:rPr lang="en-US" altLang="zh-TW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4</a:t>
          </a:r>
          <a:r>
            <a:rPr lang="zh-TW" altLang="en-US" sz="1500" b="1" kern="1200" spc="300">
              <a:latin typeface="微软雅黑" panose="020B0503020204020204" pitchFamily="34" charset="-122"/>
              <a:ea typeface="微软雅黑" panose="020B0503020204020204" pitchFamily="34" charset="-122"/>
            </a:rPr>
            <a:t>個場景，無限畫面切換變化組合</a:t>
          </a:r>
          <a:endParaRPr lang="zh-TW" altLang="en-US" sz="1500" b="1" kern="1200" spc="3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507715" y="370905"/>
        <a:ext cx="2047788" cy="1228672"/>
      </dsp:txXfrm>
    </dsp:sp>
    <dsp:sp modelId="{0DBBEDE7-F5E2-430E-8963-18A6635A7F78}">
      <dsp:nvSpPr>
        <dsp:cNvPr id="0" name=""/>
        <dsp:cNvSpPr/>
      </dsp:nvSpPr>
      <dsp:spPr>
        <a:xfrm>
          <a:off x="6760282" y="370905"/>
          <a:ext cx="2047788" cy="1228672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b="1" kern="1200" spc="300" dirty="0">
              <a:latin typeface="微软雅黑" panose="020B0503020204020204" pitchFamily="34" charset="-122"/>
              <a:ea typeface="微软雅黑" panose="020B0503020204020204" pitchFamily="34" charset="-122"/>
            </a:rPr>
            <a:t>設備簡易組合，可按用戶需要配置不同攝錄機</a:t>
          </a:r>
        </a:p>
      </dsp:txBody>
      <dsp:txXfrm>
        <a:off x="6760282" y="370905"/>
        <a:ext cx="2047788" cy="1228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1859C8-E91A-40B5-A624-42878E541777}">
      <dsp:nvSpPr>
        <dsp:cNvPr id="0" name=""/>
        <dsp:cNvSpPr/>
      </dsp:nvSpPr>
      <dsp:spPr>
        <a:xfrm>
          <a:off x="933198" y="945"/>
          <a:ext cx="2780219" cy="166813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增值酒店現有服務，讓客人在租用場地時有多一項選擇</a:t>
          </a:r>
        </a:p>
      </dsp:txBody>
      <dsp:txXfrm>
        <a:off x="933198" y="945"/>
        <a:ext cx="2780219" cy="1668131"/>
      </dsp:txXfrm>
    </dsp:sp>
    <dsp:sp modelId="{9AF09849-96B7-4A3D-80F5-16BEBD56C82C}">
      <dsp:nvSpPr>
        <dsp:cNvPr id="0" name=""/>
        <dsp:cNvSpPr/>
      </dsp:nvSpPr>
      <dsp:spPr>
        <a:xfrm>
          <a:off x="3991438" y="945"/>
          <a:ext cx="2780219" cy="166813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任何類型活動也能夠使用，配合客人的不同需要</a:t>
          </a:r>
        </a:p>
      </dsp:txBody>
      <dsp:txXfrm>
        <a:off x="3991438" y="945"/>
        <a:ext cx="2780219" cy="1668131"/>
      </dsp:txXfrm>
    </dsp:sp>
    <dsp:sp modelId="{0F2A395E-4CA1-4D28-AF94-481206120201}">
      <dsp:nvSpPr>
        <dsp:cNvPr id="0" name=""/>
        <dsp:cNvSpPr/>
      </dsp:nvSpPr>
      <dsp:spPr>
        <a:xfrm>
          <a:off x="933198" y="1947098"/>
          <a:ext cx="2780219" cy="1668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簡便操作，不需額外投放人力資源或技術投資</a:t>
          </a:r>
        </a:p>
      </dsp:txBody>
      <dsp:txXfrm>
        <a:off x="933198" y="1947098"/>
        <a:ext cx="2780219" cy="1668131"/>
      </dsp:txXfrm>
    </dsp:sp>
    <dsp:sp modelId="{E2CDA857-4896-46B1-83A5-BBA4650763E4}">
      <dsp:nvSpPr>
        <dsp:cNvPr id="0" name=""/>
        <dsp:cNvSpPr/>
      </dsp:nvSpPr>
      <dsp:spPr>
        <a:xfrm>
          <a:off x="3991438" y="1947098"/>
          <a:ext cx="2780219" cy="166813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網絡直播如火如荼，增設直播器材能為酒店開拓誇界別的合作</a:t>
          </a:r>
        </a:p>
      </dsp:txBody>
      <dsp:txXfrm>
        <a:off x="3991438" y="1947098"/>
        <a:ext cx="2780219" cy="1668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137CD-9AC0-45E0-A066-F13E73AF53AD}" type="datetimeFigureOut">
              <a:rPr lang="zh-HK" altLang="en-US" smtClean="0"/>
              <a:t>5/5/2020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B05F-ABBC-4F0D-8A9C-2258C493948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2438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4B05F-ABBC-4F0D-8A9C-2258C493948D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167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3969" y="3763367"/>
            <a:ext cx="48600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9D Technologie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 Company Limited</a:t>
            </a:r>
            <a:endParaRPr kumimoji="0"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283968" y="2787774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S-ONE</a:t>
            </a:r>
          </a:p>
          <a:p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直播應用方案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11176" y="2924170"/>
            <a:ext cx="144016" cy="12241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圖片 2">
            <a:extLst>
              <a:ext uri="{FF2B5EF4-FFF2-40B4-BE49-F238E27FC236}">
                <a16:creationId xmlns:a16="http://schemas.microsoft.com/office/drawing/2014/main" id="{C4021CF3-44A4-470C-AD34-CE3F22BDD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23478"/>
            <a:ext cx="1223962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27723" y="1131590"/>
            <a:ext cx="8496944" cy="2995737"/>
          </a:xfrm>
        </p:spPr>
        <p:txBody>
          <a:bodyPr/>
          <a:lstStyle/>
          <a:p>
            <a:pPr algn="just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一般酒店的宴會廳及會議室，保守估計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每年舉辦過百場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不同類型的活動，婚宴年會、常規會議、發佈會、培訓活動等，而所有活動均離不開一個共通點，就是需要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視頻記錄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endParaRPr lang="en-US" altLang="ko-KR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加上互聯網發展迅速，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網絡直播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為傳統行業開創新的發展模式，</a:t>
            </a:r>
            <a:r>
              <a:rPr lang="zh-CN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CN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內容為王、流量為主</a:t>
            </a:r>
            <a:r>
              <a:rPr lang="zh-CN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的當下，必須懂得</a:t>
            </a:r>
            <a:r>
              <a:rPr lang="zh-CN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資源整合、資源分享，</a:t>
            </a:r>
            <a:r>
              <a:rPr lang="zh-CN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才能更好地講故事、做內容，才能玩出新花樣和新高度，從而達到良好的行銷效果。</a:t>
            </a:r>
            <a:endParaRPr lang="ko-KR" altLang="en-US" sz="2400" dirty="0">
              <a:latin typeface="微軟正黑體" panose="020B0604030504040204" pitchFamily="34" charset="-12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網絡直播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–</a:t>
            </a:r>
            <a:r>
              <a:rPr lang="zh-CN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開創跨界合作新模式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傳統拍攝及製作</a:t>
            </a:r>
            <a:endParaRPr lang="ko-KR" altLang="en-US" dirty="0">
              <a:latin typeface="微軟正黑體" panose="020B0604030504040204" pitchFamily="34" charset="-120"/>
            </a:endParaRPr>
          </a:p>
        </p:txBody>
      </p:sp>
      <p:graphicFrame>
        <p:nvGraphicFramePr>
          <p:cNvPr id="9" name="資料庫圖表 8">
            <a:extLst>
              <a:ext uri="{FF2B5EF4-FFF2-40B4-BE49-F238E27FC236}">
                <a16:creationId xmlns:a16="http://schemas.microsoft.com/office/drawing/2014/main" id="{6E3A8725-407A-45C1-80AC-B941B18B20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8036909"/>
              </p:ext>
            </p:extLst>
          </p:nvPr>
        </p:nvGraphicFramePr>
        <p:xfrm>
          <a:off x="1596008" y="539750"/>
          <a:ext cx="7440488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資料庫圖表 9">
            <a:extLst>
              <a:ext uri="{FF2B5EF4-FFF2-40B4-BE49-F238E27FC236}">
                <a16:creationId xmlns:a16="http://schemas.microsoft.com/office/drawing/2014/main" id="{B5CAAC12-4FB1-479F-87A2-6B6A885A60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4581998"/>
              </p:ext>
            </p:extLst>
          </p:nvPr>
        </p:nvGraphicFramePr>
        <p:xfrm>
          <a:off x="1670673" y="2355726"/>
          <a:ext cx="7344816" cy="3097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嶄新直播應用方案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資料庫圖表 5">
            <a:extLst>
              <a:ext uri="{FF2B5EF4-FFF2-40B4-BE49-F238E27FC236}">
                <a16:creationId xmlns:a16="http://schemas.microsoft.com/office/drawing/2014/main" id="{DFDCF104-BCC3-4B09-B26F-98E85FDC55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7672499"/>
              </p:ext>
            </p:extLst>
          </p:nvPr>
        </p:nvGraphicFramePr>
        <p:xfrm>
          <a:off x="166674" y="2882132"/>
          <a:ext cx="8810652" cy="1970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文本框 13">
            <a:extLst>
              <a:ext uri="{FF2B5EF4-FFF2-40B4-BE49-F238E27FC236}">
                <a16:creationId xmlns:a16="http://schemas.microsoft.com/office/drawing/2014/main" id="{C02B6F3B-7FF6-4D94-A67C-65023B840829}"/>
              </a:ext>
            </a:extLst>
          </p:cNvPr>
          <p:cNvSpPr txBox="1"/>
          <p:nvPr/>
        </p:nvSpPr>
        <p:spPr>
          <a:xfrm>
            <a:off x="323528" y="2328134"/>
            <a:ext cx="110832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" b="1" dirty="0">
                <a:solidFill>
                  <a:srgbClr val="76717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S-ONE</a:t>
            </a:r>
            <a:r>
              <a:rPr lang="zh-TW" altLang="en-US" sz="3000" b="1" dirty="0">
                <a:solidFill>
                  <a:srgbClr val="76717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直錄播處理器            </a:t>
            </a:r>
            <a:r>
              <a:rPr lang="en-US" altLang="zh-TW" sz="3000" b="1" dirty="0">
                <a:solidFill>
                  <a:srgbClr val="76717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S-ONE Streamer</a:t>
            </a:r>
            <a:endParaRPr lang="zh-CN" altLang="en-US" sz="3000" b="1" dirty="0">
              <a:solidFill>
                <a:srgbClr val="76717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圖片 8" descr="C:\Users\joyce\Desktop\TKFD41.png">
            <a:extLst>
              <a:ext uri="{FF2B5EF4-FFF2-40B4-BE49-F238E27FC236}">
                <a16:creationId xmlns:a16="http://schemas.microsoft.com/office/drawing/2014/main" id="{F96C29C0-1315-4E23-BBAF-249B3D68B6FE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1173921"/>
            <a:ext cx="3441920" cy="864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“加號”的图片搜索结果">
            <a:extLst>
              <a:ext uri="{FF2B5EF4-FFF2-40B4-BE49-F238E27FC236}">
                <a16:creationId xmlns:a16="http://schemas.microsoft.com/office/drawing/2014/main" id="{213DC9D4-1DC5-4640-8504-6D7DD78485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229458"/>
            <a:ext cx="780970" cy="78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A9F2E23E-98B0-4E74-8863-63E538FE2DE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30304" y="1077522"/>
            <a:ext cx="2880320" cy="117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765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3">
            <a:extLst>
              <a:ext uri="{FF2B5EF4-FFF2-40B4-BE49-F238E27FC236}">
                <a16:creationId xmlns:a16="http://schemas.microsoft.com/office/drawing/2014/main" id="{9FD11882-6B75-446F-8285-F8143D4CB342}"/>
              </a:ext>
            </a:extLst>
          </p:cNvPr>
          <p:cNvSpPr txBox="1"/>
          <p:nvPr/>
        </p:nvSpPr>
        <p:spPr>
          <a:xfrm>
            <a:off x="1547664" y="123478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>
                <a:solidFill>
                  <a:srgbClr val="76717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直播系統簡易操作，輕鬆切換影像及畫面分隔模式</a:t>
            </a:r>
            <a:endParaRPr lang="zh-CN" altLang="en-US" sz="4000" b="1" dirty="0">
              <a:solidFill>
                <a:srgbClr val="76717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EFF45609-C488-4D66-B4D9-DA780EDA9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68" y="1995686"/>
            <a:ext cx="3484712" cy="21602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F11EE9C2-A6A3-4899-A9C1-EF80B2A435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508910"/>
            <a:ext cx="3928109" cy="363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5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酒店優勢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資料庫圖表 1">
            <a:extLst>
              <a:ext uri="{FF2B5EF4-FFF2-40B4-BE49-F238E27FC236}">
                <a16:creationId xmlns:a16="http://schemas.microsoft.com/office/drawing/2014/main" id="{6ACAE458-5813-4294-94B1-E280D41BB3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0472003"/>
              </p:ext>
            </p:extLst>
          </p:nvPr>
        </p:nvGraphicFramePr>
        <p:xfrm>
          <a:off x="539552" y="1059582"/>
          <a:ext cx="7704856" cy="3616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9575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288</Words>
  <Application>Microsoft Office PowerPoint</Application>
  <PresentationFormat>如螢幕大小 (16:9)</PresentationFormat>
  <Paragraphs>28</Paragraphs>
  <Slides>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Malgun Gothic</vt:lpstr>
      <vt:lpstr>微软雅黑</vt:lpstr>
      <vt:lpstr>微軟正黑體</vt:lpstr>
      <vt:lpstr>Arial</vt:lpstr>
      <vt:lpstr>Calibri</vt:lpstr>
      <vt:lpstr>Office Theme</vt:lpstr>
      <vt:lpstr>Custom Design</vt:lpstr>
      <vt:lpstr>PowerPoint 簡報</vt:lpstr>
      <vt:lpstr>網絡直播 –開創跨界合作新模式</vt:lpstr>
      <vt:lpstr>傳統拍攝及製作</vt:lpstr>
      <vt:lpstr>  嶄新直播應用方案</vt:lpstr>
      <vt:lpstr>PowerPoint 簡報</vt:lpstr>
      <vt:lpstr>酒店優勢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Yellowhill320</cp:lastModifiedBy>
  <cp:revision>38</cp:revision>
  <dcterms:created xsi:type="dcterms:W3CDTF">2014-04-01T16:27:38Z</dcterms:created>
  <dcterms:modified xsi:type="dcterms:W3CDTF">2020-05-05T10:19:31Z</dcterms:modified>
</cp:coreProperties>
</file>